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56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58" r:id="rId13"/>
    <p:sldId id="273" r:id="rId14"/>
    <p:sldId id="274" r:id="rId15"/>
    <p:sldId id="275" r:id="rId16"/>
    <p:sldId id="260" r:id="rId17"/>
    <p:sldId id="276" r:id="rId18"/>
    <p:sldId id="277" r:id="rId19"/>
    <p:sldId id="278" r:id="rId20"/>
    <p:sldId id="259" r:id="rId21"/>
    <p:sldId id="261" r:id="rId22"/>
    <p:sldId id="27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83875D-F99B-4E43-9D45-B6ECA1881955}">
          <p14:sldIdLst>
            <p14:sldId id="262"/>
            <p14:sldId id="256"/>
            <p14:sldId id="257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58"/>
            <p14:sldId id="273"/>
            <p14:sldId id="274"/>
            <p14:sldId id="275"/>
            <p14:sldId id="260"/>
            <p14:sldId id="276"/>
            <p14:sldId id="277"/>
            <p14:sldId id="278"/>
            <p14:sldId id="259"/>
            <p14:sldId id="261"/>
            <p14:sldId id="279"/>
          </p14:sldIdLst>
        </p14:section>
        <p14:section name="Seção sem Título" id="{54D508F7-C75F-4405-822B-EE99132BCED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6" d="100"/>
          <a:sy n="106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2.xml"/><Relationship Id="rId1" Type="http://schemas.openxmlformats.org/officeDocument/2006/relationships/slide" Target="../slides/slide3.xml"/><Relationship Id="rId5" Type="http://schemas.openxmlformats.org/officeDocument/2006/relationships/slide" Target="../slides/slide21.xml"/><Relationship Id="rId4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A7E73-6A7D-4722-9149-AE212392344C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C70BEFB-2691-4483-B040-BD77F7AAD677}">
      <dgm:prSet/>
      <dgm:spPr/>
      <dgm:t>
        <a:bodyPr/>
        <a:lstStyle/>
        <a:p>
          <a:pPr rtl="0"/>
          <a:r>
            <a:rPr lang="pt-BR" dirty="0" smtClean="0"/>
            <a:t> </a:t>
          </a:r>
          <a:r>
            <a:rPr lang="pt-BR" dirty="0" err="1" smtClean="0"/>
            <a:t>Migrânea</a:t>
          </a:r>
          <a:endParaRPr lang="pt-B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B67D753-ED01-4ACF-A221-AB623028FBA0}" type="parTrans" cxnId="{0FA0B2BE-21BB-4BBC-9B0D-C3AE76A4B7F9}">
      <dgm:prSet/>
      <dgm:spPr/>
      <dgm:t>
        <a:bodyPr/>
        <a:lstStyle/>
        <a:p>
          <a:endParaRPr lang="pt-BR"/>
        </a:p>
      </dgm:t>
    </dgm:pt>
    <dgm:pt modelId="{1E66D280-0555-4D03-97C3-653AA647E450}" type="sibTrans" cxnId="{0FA0B2BE-21BB-4BBC-9B0D-C3AE76A4B7F9}">
      <dgm:prSet/>
      <dgm:spPr/>
      <dgm:t>
        <a:bodyPr/>
        <a:lstStyle/>
        <a:p>
          <a:endParaRPr lang="pt-BR"/>
        </a:p>
      </dgm:t>
    </dgm:pt>
    <dgm:pt modelId="{A9B24CCE-3AD0-482D-AD41-8FD88444A5DA}">
      <dgm:prSet/>
      <dgm:spPr/>
      <dgm:t>
        <a:bodyPr/>
        <a:lstStyle/>
        <a:p>
          <a:pPr rtl="0"/>
          <a:r>
            <a:rPr lang="pt-BR" dirty="0" smtClean="0"/>
            <a:t>Cefaleia Tensional</a:t>
          </a:r>
          <a:endParaRPr lang="pt-B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21D6D7D-CF35-4FD0-A56B-4AC05349BB8B}" type="parTrans" cxnId="{25611292-1C25-47D6-AE92-24333C1BF13C}">
      <dgm:prSet/>
      <dgm:spPr/>
      <dgm:t>
        <a:bodyPr/>
        <a:lstStyle/>
        <a:p>
          <a:endParaRPr lang="pt-BR"/>
        </a:p>
      </dgm:t>
    </dgm:pt>
    <dgm:pt modelId="{7CCF94A6-3919-4736-A5C7-3604A4E6D2ED}" type="sibTrans" cxnId="{25611292-1C25-47D6-AE92-24333C1BF13C}">
      <dgm:prSet/>
      <dgm:spPr/>
      <dgm:t>
        <a:bodyPr/>
        <a:lstStyle/>
        <a:p>
          <a:endParaRPr lang="pt-BR"/>
        </a:p>
      </dgm:t>
    </dgm:pt>
    <dgm:pt modelId="{A6BF3EE9-C63C-43F4-B4C2-90CC5655D26D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pt-BR" dirty="0" smtClean="0"/>
            <a:t>Cefaleia </a:t>
          </a:r>
          <a:r>
            <a:rPr lang="pt-BR" dirty="0" err="1" smtClean="0"/>
            <a:t>Hemicraniana</a:t>
          </a:r>
          <a:endParaRPr lang="pt-B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A738337-268F-4F8D-BEA9-90317DAEC220}" type="parTrans" cxnId="{D9AFBA6F-2456-4A20-B377-782ADDD470F7}">
      <dgm:prSet/>
      <dgm:spPr/>
      <dgm:t>
        <a:bodyPr/>
        <a:lstStyle/>
        <a:p>
          <a:endParaRPr lang="pt-BR"/>
        </a:p>
      </dgm:t>
    </dgm:pt>
    <dgm:pt modelId="{675EE6CE-A27D-47A4-B85F-33E557CC0357}" type="sibTrans" cxnId="{D9AFBA6F-2456-4A20-B377-782ADDD470F7}">
      <dgm:prSet/>
      <dgm:spPr/>
      <dgm:t>
        <a:bodyPr/>
        <a:lstStyle/>
        <a:p>
          <a:endParaRPr lang="pt-BR"/>
        </a:p>
      </dgm:t>
    </dgm:pt>
    <dgm:pt modelId="{2ED866A1-CC1C-4513-A575-39C3F5B1FC49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pt-BR" dirty="0" smtClean="0"/>
            <a:t>Cefaleia em Salvas</a:t>
          </a:r>
          <a:endParaRPr lang="pt-B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4A38F3F-1686-40C4-B6B2-32D69CA51FF2}" type="parTrans" cxnId="{FC5E8FF4-4BEA-42C9-A5D5-1A5EB020CE76}">
      <dgm:prSet/>
      <dgm:spPr/>
      <dgm:t>
        <a:bodyPr/>
        <a:lstStyle/>
        <a:p>
          <a:endParaRPr lang="pt-BR"/>
        </a:p>
      </dgm:t>
    </dgm:pt>
    <dgm:pt modelId="{F684C93F-AF12-49CE-8D92-435695BD9BEC}" type="sibTrans" cxnId="{FC5E8FF4-4BEA-42C9-A5D5-1A5EB020CE76}">
      <dgm:prSet/>
      <dgm:spPr/>
      <dgm:t>
        <a:bodyPr/>
        <a:lstStyle/>
        <a:p>
          <a:endParaRPr lang="pt-BR"/>
        </a:p>
      </dgm:t>
    </dgm:pt>
    <dgm:pt modelId="{F429E166-AC5B-4EE2-9070-562768E5B7BF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pt-BR" dirty="0" smtClean="0"/>
            <a:t>SUNCT</a:t>
          </a:r>
          <a:endParaRPr lang="pt-B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1DC4CF61-BE3B-4CDF-9B9E-F81ACA78F97F}" type="parTrans" cxnId="{8333E90C-98F0-40D7-8D80-EE4CA6899690}">
      <dgm:prSet/>
      <dgm:spPr/>
      <dgm:t>
        <a:bodyPr/>
        <a:lstStyle/>
        <a:p>
          <a:endParaRPr lang="pt-BR"/>
        </a:p>
      </dgm:t>
    </dgm:pt>
    <dgm:pt modelId="{BA9A78AA-533F-40DF-980C-6182E666FABF}" type="sibTrans" cxnId="{8333E90C-98F0-40D7-8D80-EE4CA6899690}">
      <dgm:prSet/>
      <dgm:spPr/>
      <dgm:t>
        <a:bodyPr/>
        <a:lstStyle/>
        <a:p>
          <a:endParaRPr lang="pt-BR"/>
        </a:p>
      </dgm:t>
    </dgm:pt>
    <dgm:pt modelId="{2A6C0BD8-DF9C-46C3-9388-C8D48E61F013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pt-BR" dirty="0" smtClean="0"/>
            <a:t>OUTRAS</a:t>
          </a:r>
          <a:endParaRPr lang="pt-BR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DDC2C60-6C22-4B61-9F46-3C01C545D3BA}" type="parTrans" cxnId="{740D9BBC-84C5-46A9-BFA3-5EEC0DE69D65}">
      <dgm:prSet/>
      <dgm:spPr/>
      <dgm:t>
        <a:bodyPr/>
        <a:lstStyle/>
        <a:p>
          <a:endParaRPr lang="pt-BR"/>
        </a:p>
      </dgm:t>
    </dgm:pt>
    <dgm:pt modelId="{D3F63215-847D-42B6-AD26-5F076BC9E9E4}" type="sibTrans" cxnId="{740D9BBC-84C5-46A9-BFA3-5EEC0DE69D65}">
      <dgm:prSet/>
      <dgm:spPr/>
      <dgm:t>
        <a:bodyPr/>
        <a:lstStyle/>
        <a:p>
          <a:endParaRPr lang="pt-BR"/>
        </a:p>
      </dgm:t>
    </dgm:pt>
    <dgm:pt modelId="{82654D00-A1A9-4B20-A2DA-775E08DF5470}" type="pres">
      <dgm:prSet presAssocID="{2A1A7E73-6A7D-4722-9149-AE21239234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AE12FC-2983-4F3D-94F3-0D8198FB9893}" type="pres">
      <dgm:prSet presAssocID="{3C70BEFB-2691-4483-B040-BD77F7AAD6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E4E1-A637-4F86-B305-86FCB77E1B2A}" type="pres">
      <dgm:prSet presAssocID="{1E66D280-0555-4D03-97C3-653AA647E450}" presName="sibTrans" presStyleCnt="0"/>
      <dgm:spPr/>
    </dgm:pt>
    <dgm:pt modelId="{822F2F4E-50DD-44DC-AEAD-B7C3268B0C7B}" type="pres">
      <dgm:prSet presAssocID="{A9B24CCE-3AD0-482D-AD41-8FD88444A5D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C5E20A-A354-45AD-B047-CCDB496131A7}" type="pres">
      <dgm:prSet presAssocID="{7CCF94A6-3919-4736-A5C7-3604A4E6D2ED}" presName="sibTrans" presStyleCnt="0"/>
      <dgm:spPr/>
    </dgm:pt>
    <dgm:pt modelId="{B4833DB3-4A6C-4E10-861C-3AB002207F09}" type="pres">
      <dgm:prSet presAssocID="{A6BF3EE9-C63C-43F4-B4C2-90CC5655D26D}" presName="node" presStyleLbl="node1" presStyleIdx="2" presStyleCnt="6" custLinFactY="17528" custLinFactNeighborX="-120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193867-A981-40B7-8795-0240C6C51E6F}" type="pres">
      <dgm:prSet presAssocID="{675EE6CE-A27D-47A4-B85F-33E557CC0357}" presName="sibTrans" presStyleCnt="0"/>
      <dgm:spPr/>
    </dgm:pt>
    <dgm:pt modelId="{C671C803-8DBD-4F67-BB4C-EB7490F37699}" type="pres">
      <dgm:prSet presAssocID="{2ED866A1-CC1C-4513-A575-39C3F5B1FC4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019256-C7B6-4ABF-B1DC-5987C6FB40B6}" type="pres">
      <dgm:prSet presAssocID="{F684C93F-AF12-49CE-8D92-435695BD9BEC}" presName="sibTrans" presStyleCnt="0"/>
      <dgm:spPr/>
    </dgm:pt>
    <dgm:pt modelId="{1A45C5CC-276B-45FA-8886-1D903F64BD79}" type="pres">
      <dgm:prSet presAssocID="{F429E166-AC5B-4EE2-9070-562768E5B7B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7A0B5B-D326-4CDE-9B15-899100EB7068}" type="pres">
      <dgm:prSet presAssocID="{BA9A78AA-533F-40DF-980C-6182E666FABF}" presName="sibTrans" presStyleCnt="0"/>
      <dgm:spPr/>
    </dgm:pt>
    <dgm:pt modelId="{524F9D1A-A30F-4A24-A49F-ED3A165793CD}" type="pres">
      <dgm:prSet presAssocID="{2A6C0BD8-DF9C-46C3-9388-C8D48E61F013}" presName="node" presStyleLbl="node1" presStyleIdx="5" presStyleCnt="6" custLinFactY="-15803" custLinFactNeighborX="-1201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479E4E-DFB4-4A1D-B0C9-2B591E3C7129}" type="presOf" srcId="{A6BF3EE9-C63C-43F4-B4C2-90CC5655D26D}" destId="{B4833DB3-4A6C-4E10-861C-3AB002207F09}" srcOrd="0" destOrd="0" presId="urn:microsoft.com/office/officeart/2005/8/layout/default"/>
    <dgm:cxn modelId="{46DFA42A-7CF0-416D-BDE9-94AECD2281B4}" type="presOf" srcId="{2ED866A1-CC1C-4513-A575-39C3F5B1FC49}" destId="{C671C803-8DBD-4F67-BB4C-EB7490F37699}" srcOrd="0" destOrd="0" presId="urn:microsoft.com/office/officeart/2005/8/layout/default"/>
    <dgm:cxn modelId="{8741B31A-C8A5-40DD-9F99-7C4711B11653}" type="presOf" srcId="{F429E166-AC5B-4EE2-9070-562768E5B7BF}" destId="{1A45C5CC-276B-45FA-8886-1D903F64BD79}" srcOrd="0" destOrd="0" presId="urn:microsoft.com/office/officeart/2005/8/layout/default"/>
    <dgm:cxn modelId="{0FA0B2BE-21BB-4BBC-9B0D-C3AE76A4B7F9}" srcId="{2A1A7E73-6A7D-4722-9149-AE212392344C}" destId="{3C70BEFB-2691-4483-B040-BD77F7AAD677}" srcOrd="0" destOrd="0" parTransId="{1B67D753-ED01-4ACF-A221-AB623028FBA0}" sibTransId="{1E66D280-0555-4D03-97C3-653AA647E450}"/>
    <dgm:cxn modelId="{609A124B-FE8C-47B3-B386-CA31DB21B5B9}" type="presOf" srcId="{A9B24CCE-3AD0-482D-AD41-8FD88444A5DA}" destId="{822F2F4E-50DD-44DC-AEAD-B7C3268B0C7B}" srcOrd="0" destOrd="0" presId="urn:microsoft.com/office/officeart/2005/8/layout/default"/>
    <dgm:cxn modelId="{25611292-1C25-47D6-AE92-24333C1BF13C}" srcId="{2A1A7E73-6A7D-4722-9149-AE212392344C}" destId="{A9B24CCE-3AD0-482D-AD41-8FD88444A5DA}" srcOrd="1" destOrd="0" parTransId="{A21D6D7D-CF35-4FD0-A56B-4AC05349BB8B}" sibTransId="{7CCF94A6-3919-4736-A5C7-3604A4E6D2ED}"/>
    <dgm:cxn modelId="{1D632397-4967-4606-A786-6BE419438B88}" type="presOf" srcId="{2A1A7E73-6A7D-4722-9149-AE212392344C}" destId="{82654D00-A1A9-4B20-A2DA-775E08DF5470}" srcOrd="0" destOrd="0" presId="urn:microsoft.com/office/officeart/2005/8/layout/default"/>
    <dgm:cxn modelId="{68EB3F32-125A-4CB6-87DD-60AA769FEB9A}" type="presOf" srcId="{2A6C0BD8-DF9C-46C3-9388-C8D48E61F013}" destId="{524F9D1A-A30F-4A24-A49F-ED3A165793CD}" srcOrd="0" destOrd="0" presId="urn:microsoft.com/office/officeart/2005/8/layout/default"/>
    <dgm:cxn modelId="{740D9BBC-84C5-46A9-BFA3-5EEC0DE69D65}" srcId="{2A1A7E73-6A7D-4722-9149-AE212392344C}" destId="{2A6C0BD8-DF9C-46C3-9388-C8D48E61F013}" srcOrd="5" destOrd="0" parTransId="{4DDC2C60-6C22-4B61-9F46-3C01C545D3BA}" sibTransId="{D3F63215-847D-42B6-AD26-5F076BC9E9E4}"/>
    <dgm:cxn modelId="{8333E90C-98F0-40D7-8D80-EE4CA6899690}" srcId="{2A1A7E73-6A7D-4722-9149-AE212392344C}" destId="{F429E166-AC5B-4EE2-9070-562768E5B7BF}" srcOrd="4" destOrd="0" parTransId="{1DC4CF61-BE3B-4CDF-9B9E-F81ACA78F97F}" sibTransId="{BA9A78AA-533F-40DF-980C-6182E666FABF}"/>
    <dgm:cxn modelId="{D9AFBA6F-2456-4A20-B377-782ADDD470F7}" srcId="{2A1A7E73-6A7D-4722-9149-AE212392344C}" destId="{A6BF3EE9-C63C-43F4-B4C2-90CC5655D26D}" srcOrd="2" destOrd="0" parTransId="{7A738337-268F-4F8D-BEA9-90317DAEC220}" sibTransId="{675EE6CE-A27D-47A4-B85F-33E557CC0357}"/>
    <dgm:cxn modelId="{FC5E8FF4-4BEA-42C9-A5D5-1A5EB020CE76}" srcId="{2A1A7E73-6A7D-4722-9149-AE212392344C}" destId="{2ED866A1-CC1C-4513-A575-39C3F5B1FC49}" srcOrd="3" destOrd="0" parTransId="{44A38F3F-1686-40C4-B6B2-32D69CA51FF2}" sibTransId="{F684C93F-AF12-49CE-8D92-435695BD9BEC}"/>
    <dgm:cxn modelId="{7F4493AE-26F1-497A-9DE8-9D07D3A8DBA7}" type="presOf" srcId="{3C70BEFB-2691-4483-B040-BD77F7AAD677}" destId="{A7AE12FC-2983-4F3D-94F3-0D8198FB9893}" srcOrd="0" destOrd="0" presId="urn:microsoft.com/office/officeart/2005/8/layout/default"/>
    <dgm:cxn modelId="{7ADE0BA4-121D-4D4A-BFA0-D562DAE7E9A2}" type="presParOf" srcId="{82654D00-A1A9-4B20-A2DA-775E08DF5470}" destId="{A7AE12FC-2983-4F3D-94F3-0D8198FB9893}" srcOrd="0" destOrd="0" presId="urn:microsoft.com/office/officeart/2005/8/layout/default"/>
    <dgm:cxn modelId="{4AAAAB4A-5574-46D8-819A-61A39849FBE1}" type="presParOf" srcId="{82654D00-A1A9-4B20-A2DA-775E08DF5470}" destId="{40A2E4E1-A637-4F86-B305-86FCB77E1B2A}" srcOrd="1" destOrd="0" presId="urn:microsoft.com/office/officeart/2005/8/layout/default"/>
    <dgm:cxn modelId="{58E35F9E-8F65-481F-BA04-49901C4A35BC}" type="presParOf" srcId="{82654D00-A1A9-4B20-A2DA-775E08DF5470}" destId="{822F2F4E-50DD-44DC-AEAD-B7C3268B0C7B}" srcOrd="2" destOrd="0" presId="urn:microsoft.com/office/officeart/2005/8/layout/default"/>
    <dgm:cxn modelId="{378F1D2B-58D1-471A-85D5-FC2ABEF306AC}" type="presParOf" srcId="{82654D00-A1A9-4B20-A2DA-775E08DF5470}" destId="{14C5E20A-A354-45AD-B047-CCDB496131A7}" srcOrd="3" destOrd="0" presId="urn:microsoft.com/office/officeart/2005/8/layout/default"/>
    <dgm:cxn modelId="{0445CF68-FDF7-44D0-AD23-FAEC337EF15A}" type="presParOf" srcId="{82654D00-A1A9-4B20-A2DA-775E08DF5470}" destId="{B4833DB3-4A6C-4E10-861C-3AB002207F09}" srcOrd="4" destOrd="0" presId="urn:microsoft.com/office/officeart/2005/8/layout/default"/>
    <dgm:cxn modelId="{E617E07B-BD05-4258-B28B-BCF622EC1682}" type="presParOf" srcId="{82654D00-A1A9-4B20-A2DA-775E08DF5470}" destId="{B2193867-A981-40B7-8795-0240C6C51E6F}" srcOrd="5" destOrd="0" presId="urn:microsoft.com/office/officeart/2005/8/layout/default"/>
    <dgm:cxn modelId="{7AFBE773-DFF3-475D-9378-D6C32AF5E865}" type="presParOf" srcId="{82654D00-A1A9-4B20-A2DA-775E08DF5470}" destId="{C671C803-8DBD-4F67-BB4C-EB7490F37699}" srcOrd="6" destOrd="0" presId="urn:microsoft.com/office/officeart/2005/8/layout/default"/>
    <dgm:cxn modelId="{976E7C84-98CD-4FAF-B51D-6A2B307BB86D}" type="presParOf" srcId="{82654D00-A1A9-4B20-A2DA-775E08DF5470}" destId="{4B019256-C7B6-4ABF-B1DC-5987C6FB40B6}" srcOrd="7" destOrd="0" presId="urn:microsoft.com/office/officeart/2005/8/layout/default"/>
    <dgm:cxn modelId="{F9BF0818-803C-4F41-A1AE-BBB5159A27D9}" type="presParOf" srcId="{82654D00-A1A9-4B20-A2DA-775E08DF5470}" destId="{1A45C5CC-276B-45FA-8886-1D903F64BD79}" srcOrd="8" destOrd="0" presId="urn:microsoft.com/office/officeart/2005/8/layout/default"/>
    <dgm:cxn modelId="{8DECF8E1-C8AA-4BF8-BBF7-2F2A43283ED2}" type="presParOf" srcId="{82654D00-A1A9-4B20-A2DA-775E08DF5470}" destId="{867A0B5B-D326-4CDE-9B15-899100EB7068}" srcOrd="9" destOrd="0" presId="urn:microsoft.com/office/officeart/2005/8/layout/default"/>
    <dgm:cxn modelId="{F3C0A7AA-A2DD-4789-B9C3-B2C64B2EE99C}" type="presParOf" srcId="{82654D00-A1A9-4B20-A2DA-775E08DF5470}" destId="{524F9D1A-A30F-4A24-A49F-ED3A165793C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70D0B-8A69-4751-8CCF-7E8D3EC971A5}" type="doc">
      <dgm:prSet loTypeId="urn:microsoft.com/office/officeart/2005/8/layout/hProcess9" loCatId="process" qsTypeId="urn:microsoft.com/office/officeart/2005/8/quickstyle/3d5" qsCatId="3D" csTypeId="urn:microsoft.com/office/officeart/2005/8/colors/accent2_2" csCatId="accent2"/>
      <dgm:spPr/>
      <dgm:t>
        <a:bodyPr/>
        <a:lstStyle/>
        <a:p>
          <a:endParaRPr lang="pt-BR"/>
        </a:p>
      </dgm:t>
    </dgm:pt>
    <dgm:pt modelId="{A1914A27-E17F-4648-A912-130C0CF4D91A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Depressão neurogênica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CB7629-6676-4E25-99FD-24892B141222}" type="parTrans" cxnId="{8DE43412-5DA2-4144-A462-F5A3985F719A}">
      <dgm:prSet/>
      <dgm:spPr/>
      <dgm:t>
        <a:bodyPr/>
        <a:lstStyle/>
        <a:p>
          <a:endParaRPr lang="pt-BR"/>
        </a:p>
      </dgm:t>
    </dgm:pt>
    <dgm:pt modelId="{7F231BF5-FB0C-42FB-AF51-19FF7B7511B9}" type="sibTrans" cxnId="{8DE43412-5DA2-4144-A462-F5A3985F719A}">
      <dgm:prSet/>
      <dgm:spPr/>
      <dgm:t>
        <a:bodyPr/>
        <a:lstStyle/>
        <a:p>
          <a:endParaRPr lang="pt-BR"/>
        </a:p>
      </dgm:t>
    </dgm:pt>
    <dgm:pt modelId="{293AC93B-3DA8-487A-BAAF-6CF5875E892E}">
      <dgm:prSet/>
      <dgm:spPr/>
      <dgm:t>
        <a:bodyPr/>
        <a:lstStyle/>
        <a:p>
          <a:pPr rtl="0"/>
          <a:r>
            <a:rPr lang="pt-B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Hipoperfusão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alastrante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63170D-F853-4407-8265-643B41426627}" type="parTrans" cxnId="{91C4A197-641D-49AA-A7DE-462E5875F7E0}">
      <dgm:prSet/>
      <dgm:spPr/>
      <dgm:t>
        <a:bodyPr/>
        <a:lstStyle/>
        <a:p>
          <a:endParaRPr lang="pt-BR"/>
        </a:p>
      </dgm:t>
    </dgm:pt>
    <dgm:pt modelId="{A8204939-7A58-428B-AFA8-4DCCD9929F8F}" type="sibTrans" cxnId="{91C4A197-641D-49AA-A7DE-462E5875F7E0}">
      <dgm:prSet/>
      <dgm:spPr/>
      <dgm:t>
        <a:bodyPr/>
        <a:lstStyle/>
        <a:p>
          <a:endParaRPr lang="pt-BR"/>
        </a:p>
      </dgm:t>
    </dgm:pt>
    <dgm:pt modelId="{0ECDED14-D4E4-48DB-A68D-106B8BCFB47D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Inflamação </a:t>
          </a:r>
          <a:r>
            <a:rPr lang="pt-B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trigeminal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9EEA4F-DE7D-42AD-9BAC-823244D32DF3}" type="parTrans" cxnId="{81A28E47-EDD5-43F6-8EEF-86AE3C32B97A}">
      <dgm:prSet/>
      <dgm:spPr/>
      <dgm:t>
        <a:bodyPr/>
        <a:lstStyle/>
        <a:p>
          <a:endParaRPr lang="pt-BR"/>
        </a:p>
      </dgm:t>
    </dgm:pt>
    <dgm:pt modelId="{04849363-CD36-46D2-AAE7-63312ADB0175}" type="sibTrans" cxnId="{81A28E47-EDD5-43F6-8EEF-86AE3C32B97A}">
      <dgm:prSet/>
      <dgm:spPr/>
      <dgm:t>
        <a:bodyPr/>
        <a:lstStyle/>
        <a:p>
          <a:endParaRPr lang="pt-BR"/>
        </a:p>
      </dgm:t>
    </dgm:pt>
    <dgm:pt modelId="{BFFE67EC-9D02-40E2-AB9E-6F6A6D6655D6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Vasodilatação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B72CB4-23B1-4BE8-9000-B026A8DC394F}" type="parTrans" cxnId="{15310B02-1DA3-4C59-A6A3-6CAF87ACA61F}">
      <dgm:prSet/>
      <dgm:spPr/>
      <dgm:t>
        <a:bodyPr/>
        <a:lstStyle/>
        <a:p>
          <a:endParaRPr lang="pt-BR"/>
        </a:p>
      </dgm:t>
    </dgm:pt>
    <dgm:pt modelId="{11E5BBE2-722B-44A3-BFD7-AC89DD107621}" type="sibTrans" cxnId="{15310B02-1DA3-4C59-A6A3-6CAF87ACA61F}">
      <dgm:prSet/>
      <dgm:spPr/>
      <dgm:t>
        <a:bodyPr/>
        <a:lstStyle/>
        <a:p>
          <a:endParaRPr lang="pt-BR"/>
        </a:p>
      </dgm:t>
    </dgm:pt>
    <dgm:pt modelId="{9C37B64A-D1A1-4214-B25D-71C56D406196}">
      <dgm:prSet/>
      <dgm:spPr/>
      <dgm:t>
        <a:bodyPr/>
        <a:lstStyle/>
        <a:p>
          <a:pPr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 Latejante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7FE98-1F42-437F-AC5C-FB24EE1957AC}" type="parTrans" cxnId="{57AE5DE4-10C1-4220-B898-719E8A8CE25A}">
      <dgm:prSet/>
      <dgm:spPr/>
      <dgm:t>
        <a:bodyPr/>
        <a:lstStyle/>
        <a:p>
          <a:endParaRPr lang="pt-BR"/>
        </a:p>
      </dgm:t>
    </dgm:pt>
    <dgm:pt modelId="{849A1E7D-090D-4999-BABC-0E2C2CCADBF5}" type="sibTrans" cxnId="{57AE5DE4-10C1-4220-B898-719E8A8CE25A}">
      <dgm:prSet/>
      <dgm:spPr/>
      <dgm:t>
        <a:bodyPr/>
        <a:lstStyle/>
        <a:p>
          <a:endParaRPr lang="pt-BR"/>
        </a:p>
      </dgm:t>
    </dgm:pt>
    <dgm:pt modelId="{C454D199-5C26-4372-9D35-583BB5A9E7D2}" type="pres">
      <dgm:prSet presAssocID="{32970D0B-8A69-4751-8CCF-7E8D3EC971A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ED31E6-2C6E-4FA6-B69C-A28A755CE667}" type="pres">
      <dgm:prSet presAssocID="{32970D0B-8A69-4751-8CCF-7E8D3EC971A5}" presName="arrow" presStyleLbl="bgShp" presStyleIdx="0" presStyleCnt="1" custLinFactNeighborX="4384" custLinFactNeighborY="-17874"/>
      <dgm:spPr/>
    </dgm:pt>
    <dgm:pt modelId="{A9A3DCAC-8BFB-4512-99E3-1A7257B1AB5B}" type="pres">
      <dgm:prSet presAssocID="{32970D0B-8A69-4751-8CCF-7E8D3EC971A5}" presName="linearProcess" presStyleCnt="0"/>
      <dgm:spPr/>
    </dgm:pt>
    <dgm:pt modelId="{937FD988-F37C-4783-A619-CDD9C35316CB}" type="pres">
      <dgm:prSet presAssocID="{A1914A27-E17F-4648-A912-130C0CF4D91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DEC9FF-9E04-44A6-BB30-72957BA52CC6}" type="pres">
      <dgm:prSet presAssocID="{7F231BF5-FB0C-42FB-AF51-19FF7B7511B9}" presName="sibTrans" presStyleCnt="0"/>
      <dgm:spPr/>
    </dgm:pt>
    <dgm:pt modelId="{20488F06-2754-4432-BE79-A4A40DE89E44}" type="pres">
      <dgm:prSet presAssocID="{293AC93B-3DA8-487A-BAAF-6CF5875E892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B5EC95-7DDB-4AF3-9D4C-8F844346EDF0}" type="pres">
      <dgm:prSet presAssocID="{A8204939-7A58-428B-AFA8-4DCCD9929F8F}" presName="sibTrans" presStyleCnt="0"/>
      <dgm:spPr/>
    </dgm:pt>
    <dgm:pt modelId="{CBC99EF9-44C9-41E1-AB06-31883FC5BAE1}" type="pres">
      <dgm:prSet presAssocID="{0ECDED14-D4E4-48DB-A68D-106B8BCFB47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A94666-6702-4DD2-8CA7-BA09506BA48E}" type="pres">
      <dgm:prSet presAssocID="{04849363-CD36-46D2-AAE7-63312ADB0175}" presName="sibTrans" presStyleCnt="0"/>
      <dgm:spPr/>
    </dgm:pt>
    <dgm:pt modelId="{FBDAD9B3-421B-4200-8245-6933A0755ACB}" type="pres">
      <dgm:prSet presAssocID="{BFFE67EC-9D02-40E2-AB9E-6F6A6D6655D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7CC9F7-5523-4B5A-AD73-A6F4F748C9FE}" type="pres">
      <dgm:prSet presAssocID="{11E5BBE2-722B-44A3-BFD7-AC89DD107621}" presName="sibTrans" presStyleCnt="0"/>
      <dgm:spPr/>
    </dgm:pt>
    <dgm:pt modelId="{660C33DB-639B-4D3D-8A17-AADDE069E965}" type="pres">
      <dgm:prSet presAssocID="{9C37B64A-D1A1-4214-B25D-71C56D40619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C4A759-C099-4F6C-90A9-56C378CD2967}" type="presOf" srcId="{0ECDED14-D4E4-48DB-A68D-106B8BCFB47D}" destId="{CBC99EF9-44C9-41E1-AB06-31883FC5BAE1}" srcOrd="0" destOrd="0" presId="urn:microsoft.com/office/officeart/2005/8/layout/hProcess9"/>
    <dgm:cxn modelId="{81A28E47-EDD5-43F6-8EEF-86AE3C32B97A}" srcId="{32970D0B-8A69-4751-8CCF-7E8D3EC971A5}" destId="{0ECDED14-D4E4-48DB-A68D-106B8BCFB47D}" srcOrd="2" destOrd="0" parTransId="{519EEA4F-DE7D-42AD-9BAC-823244D32DF3}" sibTransId="{04849363-CD36-46D2-AAE7-63312ADB0175}"/>
    <dgm:cxn modelId="{D45AD7B7-6B5E-4C06-8424-FAD34B572440}" type="presOf" srcId="{BFFE67EC-9D02-40E2-AB9E-6F6A6D6655D6}" destId="{FBDAD9B3-421B-4200-8245-6933A0755ACB}" srcOrd="0" destOrd="0" presId="urn:microsoft.com/office/officeart/2005/8/layout/hProcess9"/>
    <dgm:cxn modelId="{15310B02-1DA3-4C59-A6A3-6CAF87ACA61F}" srcId="{32970D0B-8A69-4751-8CCF-7E8D3EC971A5}" destId="{BFFE67EC-9D02-40E2-AB9E-6F6A6D6655D6}" srcOrd="3" destOrd="0" parTransId="{D2B72CB4-23B1-4BE8-9000-B026A8DC394F}" sibTransId="{11E5BBE2-722B-44A3-BFD7-AC89DD107621}"/>
    <dgm:cxn modelId="{91C4A197-641D-49AA-A7DE-462E5875F7E0}" srcId="{32970D0B-8A69-4751-8CCF-7E8D3EC971A5}" destId="{293AC93B-3DA8-487A-BAAF-6CF5875E892E}" srcOrd="1" destOrd="0" parTransId="{A763170D-F853-4407-8265-643B41426627}" sibTransId="{A8204939-7A58-428B-AFA8-4DCCD9929F8F}"/>
    <dgm:cxn modelId="{73E041D2-1E53-4436-BD66-1EB3490BA11D}" type="presOf" srcId="{293AC93B-3DA8-487A-BAAF-6CF5875E892E}" destId="{20488F06-2754-4432-BE79-A4A40DE89E44}" srcOrd="0" destOrd="0" presId="urn:microsoft.com/office/officeart/2005/8/layout/hProcess9"/>
    <dgm:cxn modelId="{E0B46B90-32C5-42AD-B9F4-FED347BCBAB0}" type="presOf" srcId="{9C37B64A-D1A1-4214-B25D-71C56D406196}" destId="{660C33DB-639B-4D3D-8A17-AADDE069E965}" srcOrd="0" destOrd="0" presId="urn:microsoft.com/office/officeart/2005/8/layout/hProcess9"/>
    <dgm:cxn modelId="{9D4E7E68-C879-4C83-99DA-9A4012E74A6E}" type="presOf" srcId="{A1914A27-E17F-4648-A912-130C0CF4D91A}" destId="{937FD988-F37C-4783-A619-CDD9C35316CB}" srcOrd="0" destOrd="0" presId="urn:microsoft.com/office/officeart/2005/8/layout/hProcess9"/>
    <dgm:cxn modelId="{131AAFD1-9005-4253-B827-3F10691361D7}" type="presOf" srcId="{32970D0B-8A69-4751-8CCF-7E8D3EC971A5}" destId="{C454D199-5C26-4372-9D35-583BB5A9E7D2}" srcOrd="0" destOrd="0" presId="urn:microsoft.com/office/officeart/2005/8/layout/hProcess9"/>
    <dgm:cxn modelId="{8DE43412-5DA2-4144-A462-F5A3985F719A}" srcId="{32970D0B-8A69-4751-8CCF-7E8D3EC971A5}" destId="{A1914A27-E17F-4648-A912-130C0CF4D91A}" srcOrd="0" destOrd="0" parTransId="{FFCB7629-6676-4E25-99FD-24892B141222}" sibTransId="{7F231BF5-FB0C-42FB-AF51-19FF7B7511B9}"/>
    <dgm:cxn modelId="{57AE5DE4-10C1-4220-B898-719E8A8CE25A}" srcId="{32970D0B-8A69-4751-8CCF-7E8D3EC971A5}" destId="{9C37B64A-D1A1-4214-B25D-71C56D406196}" srcOrd="4" destOrd="0" parTransId="{28C7FE98-1F42-437F-AC5C-FB24EE1957AC}" sibTransId="{849A1E7D-090D-4999-BABC-0E2C2CCADBF5}"/>
    <dgm:cxn modelId="{D80259FA-F7FD-4971-991F-5B45B8B6362E}" type="presParOf" srcId="{C454D199-5C26-4372-9D35-583BB5A9E7D2}" destId="{DCED31E6-2C6E-4FA6-B69C-A28A755CE667}" srcOrd="0" destOrd="0" presId="urn:microsoft.com/office/officeart/2005/8/layout/hProcess9"/>
    <dgm:cxn modelId="{768C4B87-B1A2-4DC9-A527-C9590DDFD2A3}" type="presParOf" srcId="{C454D199-5C26-4372-9D35-583BB5A9E7D2}" destId="{A9A3DCAC-8BFB-4512-99E3-1A7257B1AB5B}" srcOrd="1" destOrd="0" presId="urn:microsoft.com/office/officeart/2005/8/layout/hProcess9"/>
    <dgm:cxn modelId="{EAD0D1C4-B740-497E-BB94-9D80066E27A9}" type="presParOf" srcId="{A9A3DCAC-8BFB-4512-99E3-1A7257B1AB5B}" destId="{937FD988-F37C-4783-A619-CDD9C35316CB}" srcOrd="0" destOrd="0" presId="urn:microsoft.com/office/officeart/2005/8/layout/hProcess9"/>
    <dgm:cxn modelId="{4A58BAC0-2B0E-4C68-81F7-45C795C78D1D}" type="presParOf" srcId="{A9A3DCAC-8BFB-4512-99E3-1A7257B1AB5B}" destId="{DDDEC9FF-9E04-44A6-BB30-72957BA52CC6}" srcOrd="1" destOrd="0" presId="urn:microsoft.com/office/officeart/2005/8/layout/hProcess9"/>
    <dgm:cxn modelId="{E93C7D53-60CF-41D2-BCF2-D59D098B46B3}" type="presParOf" srcId="{A9A3DCAC-8BFB-4512-99E3-1A7257B1AB5B}" destId="{20488F06-2754-4432-BE79-A4A40DE89E44}" srcOrd="2" destOrd="0" presId="urn:microsoft.com/office/officeart/2005/8/layout/hProcess9"/>
    <dgm:cxn modelId="{31159466-DE9C-44CD-8EB8-1EA3F7F9B3D7}" type="presParOf" srcId="{A9A3DCAC-8BFB-4512-99E3-1A7257B1AB5B}" destId="{FBB5EC95-7DDB-4AF3-9D4C-8F844346EDF0}" srcOrd="3" destOrd="0" presId="urn:microsoft.com/office/officeart/2005/8/layout/hProcess9"/>
    <dgm:cxn modelId="{9402F990-9911-457F-843F-829E87915091}" type="presParOf" srcId="{A9A3DCAC-8BFB-4512-99E3-1A7257B1AB5B}" destId="{CBC99EF9-44C9-41E1-AB06-31883FC5BAE1}" srcOrd="4" destOrd="0" presId="urn:microsoft.com/office/officeart/2005/8/layout/hProcess9"/>
    <dgm:cxn modelId="{48B2BB10-86E8-45A3-A0F4-57CAA59C4231}" type="presParOf" srcId="{A9A3DCAC-8BFB-4512-99E3-1A7257B1AB5B}" destId="{F6A94666-6702-4DD2-8CA7-BA09506BA48E}" srcOrd="5" destOrd="0" presId="urn:microsoft.com/office/officeart/2005/8/layout/hProcess9"/>
    <dgm:cxn modelId="{62B8F5E6-47BE-4EB7-8513-39936FAE262E}" type="presParOf" srcId="{A9A3DCAC-8BFB-4512-99E3-1A7257B1AB5B}" destId="{FBDAD9B3-421B-4200-8245-6933A0755ACB}" srcOrd="6" destOrd="0" presId="urn:microsoft.com/office/officeart/2005/8/layout/hProcess9"/>
    <dgm:cxn modelId="{6874B5A6-EF19-452A-A113-2E3F8E231A22}" type="presParOf" srcId="{A9A3DCAC-8BFB-4512-99E3-1A7257B1AB5B}" destId="{7C7CC9F7-5523-4B5A-AD73-A6F4F748C9FE}" srcOrd="7" destOrd="0" presId="urn:microsoft.com/office/officeart/2005/8/layout/hProcess9"/>
    <dgm:cxn modelId="{C9BF07BE-29A7-412F-B45C-BCEB1C7E308A}" type="presParOf" srcId="{A9A3DCAC-8BFB-4512-99E3-1A7257B1AB5B}" destId="{660C33DB-639B-4D3D-8A17-AADDE069E96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A5DD1-67FC-4596-BAC4-7343A36AF58B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pt-BR"/>
        </a:p>
      </dgm:t>
    </dgm:pt>
    <dgm:pt modelId="{AB0DBDD7-4A27-4E09-BE2E-D5BDC374FC51}">
      <dgm:prSet/>
      <dgm:spPr/>
      <dgm:t>
        <a:bodyPr/>
        <a:lstStyle/>
        <a:p>
          <a:pPr rtl="0"/>
          <a:r>
            <a:rPr lang="pt-BR" b="1" smtClean="0">
              <a:effectLst/>
            </a:rPr>
            <a:t>SINTOMAS PREMONITÓRIOS</a:t>
          </a:r>
          <a:endParaRPr lang="pt-BR" b="1">
            <a:effectLst/>
          </a:endParaRPr>
        </a:p>
      </dgm:t>
    </dgm:pt>
    <dgm:pt modelId="{C937FA03-DEBC-4813-881B-F8C3FA4F58B0}" type="parTrans" cxnId="{6DABF75A-B714-4638-86BB-3CD31E8D663D}">
      <dgm:prSet/>
      <dgm:spPr/>
      <dgm:t>
        <a:bodyPr/>
        <a:lstStyle/>
        <a:p>
          <a:endParaRPr lang="pt-BR" b="1">
            <a:effectLst/>
          </a:endParaRPr>
        </a:p>
      </dgm:t>
    </dgm:pt>
    <dgm:pt modelId="{A7A0E819-8A9A-44A7-9C84-4F124BD69A5D}" type="sibTrans" cxnId="{6DABF75A-B714-4638-86BB-3CD31E8D663D}">
      <dgm:prSet/>
      <dgm:spPr/>
      <dgm:t>
        <a:bodyPr/>
        <a:lstStyle/>
        <a:p>
          <a:endParaRPr lang="pt-BR" b="1">
            <a:effectLst/>
          </a:endParaRPr>
        </a:p>
      </dgm:t>
    </dgm:pt>
    <dgm:pt modelId="{3262DA97-8226-425F-9929-4BBDDE79E042}">
      <dgm:prSet/>
      <dgm:spPr/>
      <dgm:t>
        <a:bodyPr/>
        <a:lstStyle/>
        <a:p>
          <a:pPr rtl="0"/>
          <a:r>
            <a:rPr lang="pt-BR" b="1" smtClean="0">
              <a:effectLst/>
            </a:rPr>
            <a:t>AURA</a:t>
          </a:r>
          <a:endParaRPr lang="pt-BR" b="1">
            <a:effectLst/>
          </a:endParaRPr>
        </a:p>
      </dgm:t>
    </dgm:pt>
    <dgm:pt modelId="{B1AF11FA-176E-47E1-9F63-830B3AB0DB15}" type="parTrans" cxnId="{7A615393-9BF8-4252-AF76-2DEAB488DD1C}">
      <dgm:prSet/>
      <dgm:spPr/>
      <dgm:t>
        <a:bodyPr/>
        <a:lstStyle/>
        <a:p>
          <a:endParaRPr lang="pt-BR" b="1">
            <a:effectLst/>
          </a:endParaRPr>
        </a:p>
      </dgm:t>
    </dgm:pt>
    <dgm:pt modelId="{74B983D0-D72C-45F3-B529-664DACE415BB}" type="sibTrans" cxnId="{7A615393-9BF8-4252-AF76-2DEAB488DD1C}">
      <dgm:prSet/>
      <dgm:spPr/>
      <dgm:t>
        <a:bodyPr/>
        <a:lstStyle/>
        <a:p>
          <a:endParaRPr lang="pt-BR" b="1">
            <a:effectLst/>
          </a:endParaRPr>
        </a:p>
      </dgm:t>
    </dgm:pt>
    <dgm:pt modelId="{F3621AD0-A4D0-48BF-A450-DF9F77196B79}">
      <dgm:prSet/>
      <dgm:spPr/>
      <dgm:t>
        <a:bodyPr/>
        <a:lstStyle/>
        <a:p>
          <a:pPr rtl="0"/>
          <a:r>
            <a:rPr lang="pt-BR" b="1" smtClean="0">
              <a:effectLst/>
            </a:rPr>
            <a:t>DOR </a:t>
          </a:r>
          <a:endParaRPr lang="pt-BR" b="1">
            <a:effectLst/>
          </a:endParaRPr>
        </a:p>
      </dgm:t>
    </dgm:pt>
    <dgm:pt modelId="{507C9E3B-1EA9-4A64-AE61-53B784E4D4EB}" type="parTrans" cxnId="{95BF7F0D-AC07-4C85-90DF-042D6969155F}">
      <dgm:prSet/>
      <dgm:spPr/>
      <dgm:t>
        <a:bodyPr/>
        <a:lstStyle/>
        <a:p>
          <a:endParaRPr lang="pt-BR" b="1">
            <a:effectLst/>
          </a:endParaRPr>
        </a:p>
      </dgm:t>
    </dgm:pt>
    <dgm:pt modelId="{E76D2888-751F-42D1-BDCC-9DC408B2AB19}" type="sibTrans" cxnId="{95BF7F0D-AC07-4C85-90DF-042D6969155F}">
      <dgm:prSet/>
      <dgm:spPr/>
      <dgm:t>
        <a:bodyPr/>
        <a:lstStyle/>
        <a:p>
          <a:endParaRPr lang="pt-BR" b="1">
            <a:effectLst/>
          </a:endParaRPr>
        </a:p>
      </dgm:t>
    </dgm:pt>
    <dgm:pt modelId="{3AD15B0F-017E-4FC7-8A63-FFEDA107260A}">
      <dgm:prSet/>
      <dgm:spPr/>
      <dgm:t>
        <a:bodyPr/>
        <a:lstStyle/>
        <a:p>
          <a:pPr rtl="0"/>
          <a:r>
            <a:rPr lang="pt-BR" b="1" dirty="0" smtClean="0">
              <a:effectLst/>
            </a:rPr>
            <a:t>RESOLUÇÃO</a:t>
          </a:r>
          <a:endParaRPr lang="pt-BR" b="1" dirty="0">
            <a:effectLst/>
          </a:endParaRPr>
        </a:p>
      </dgm:t>
    </dgm:pt>
    <dgm:pt modelId="{93E8B798-0DC1-462F-B7BB-F2DDF65FF15D}" type="parTrans" cxnId="{8C162F18-24C8-4423-997A-6EB96EC27F7E}">
      <dgm:prSet/>
      <dgm:spPr/>
      <dgm:t>
        <a:bodyPr/>
        <a:lstStyle/>
        <a:p>
          <a:endParaRPr lang="pt-BR" b="1">
            <a:effectLst/>
          </a:endParaRPr>
        </a:p>
      </dgm:t>
    </dgm:pt>
    <dgm:pt modelId="{5538561F-FB40-430E-842B-50D02BF77110}" type="sibTrans" cxnId="{8C162F18-24C8-4423-997A-6EB96EC27F7E}">
      <dgm:prSet/>
      <dgm:spPr/>
      <dgm:t>
        <a:bodyPr/>
        <a:lstStyle/>
        <a:p>
          <a:endParaRPr lang="pt-BR" b="1">
            <a:effectLst/>
          </a:endParaRPr>
        </a:p>
      </dgm:t>
    </dgm:pt>
    <dgm:pt modelId="{8AA4CF02-519E-4188-903E-8185E396BC5A}" type="pres">
      <dgm:prSet presAssocID="{755A5DD1-67FC-4596-BAC4-7343A36AF5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11A81F-7D38-4B24-8392-8B642DAB50DB}" type="pres">
      <dgm:prSet presAssocID="{AB0DBDD7-4A27-4E09-BE2E-D5BDC374FC51}" presName="parTxOnly" presStyleLbl="node1" presStyleIdx="0" presStyleCnt="4" custLinFactNeighborX="-1718" custLinFactNeighborY="-1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0614DD-C247-4E59-8E75-0B591B40F6DB}" type="pres">
      <dgm:prSet presAssocID="{A7A0E819-8A9A-44A7-9C84-4F124BD69A5D}" presName="parTxOnlySpace" presStyleCnt="0"/>
      <dgm:spPr/>
    </dgm:pt>
    <dgm:pt modelId="{4982015B-2CB3-439C-B2B2-1ED705EC956B}" type="pres">
      <dgm:prSet presAssocID="{3262DA97-8226-425F-9929-4BBDDE79E04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6CF07C-D1D4-4AA8-B7F8-BD6624AC8A4A}" type="pres">
      <dgm:prSet presAssocID="{74B983D0-D72C-45F3-B529-664DACE415BB}" presName="parTxOnlySpace" presStyleCnt="0"/>
      <dgm:spPr/>
    </dgm:pt>
    <dgm:pt modelId="{1A1F8F46-2C72-4EF0-9F19-3A4B0CA7CE10}" type="pres">
      <dgm:prSet presAssocID="{F3621AD0-A4D0-48BF-A450-DF9F77196B7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6023A0-7328-4687-A936-7EC20AFF372F}" type="pres">
      <dgm:prSet presAssocID="{E76D2888-751F-42D1-BDCC-9DC408B2AB19}" presName="parTxOnlySpace" presStyleCnt="0"/>
      <dgm:spPr/>
    </dgm:pt>
    <dgm:pt modelId="{F47722E1-6753-4DF2-9293-18FF5731DE8F}" type="pres">
      <dgm:prSet presAssocID="{3AD15B0F-017E-4FC7-8A63-FFEDA107260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E6CB2F-EF8D-41ED-9AAE-BE0FF363FF29}" type="presOf" srcId="{3262DA97-8226-425F-9929-4BBDDE79E042}" destId="{4982015B-2CB3-439C-B2B2-1ED705EC956B}" srcOrd="0" destOrd="0" presId="urn:microsoft.com/office/officeart/2005/8/layout/chevron1"/>
    <dgm:cxn modelId="{6DABF75A-B714-4638-86BB-3CD31E8D663D}" srcId="{755A5DD1-67FC-4596-BAC4-7343A36AF58B}" destId="{AB0DBDD7-4A27-4E09-BE2E-D5BDC374FC51}" srcOrd="0" destOrd="0" parTransId="{C937FA03-DEBC-4813-881B-F8C3FA4F58B0}" sibTransId="{A7A0E819-8A9A-44A7-9C84-4F124BD69A5D}"/>
    <dgm:cxn modelId="{ADF5AEA4-848E-4067-8026-8F96F789E6B0}" type="presOf" srcId="{F3621AD0-A4D0-48BF-A450-DF9F77196B79}" destId="{1A1F8F46-2C72-4EF0-9F19-3A4B0CA7CE10}" srcOrd="0" destOrd="0" presId="urn:microsoft.com/office/officeart/2005/8/layout/chevron1"/>
    <dgm:cxn modelId="{8C162F18-24C8-4423-997A-6EB96EC27F7E}" srcId="{755A5DD1-67FC-4596-BAC4-7343A36AF58B}" destId="{3AD15B0F-017E-4FC7-8A63-FFEDA107260A}" srcOrd="3" destOrd="0" parTransId="{93E8B798-0DC1-462F-B7BB-F2DDF65FF15D}" sibTransId="{5538561F-FB40-430E-842B-50D02BF77110}"/>
    <dgm:cxn modelId="{CDBDB7C0-D308-4924-A3DC-B9BD75635872}" type="presOf" srcId="{AB0DBDD7-4A27-4E09-BE2E-D5BDC374FC51}" destId="{0911A81F-7D38-4B24-8392-8B642DAB50DB}" srcOrd="0" destOrd="0" presId="urn:microsoft.com/office/officeart/2005/8/layout/chevron1"/>
    <dgm:cxn modelId="{CF912A19-ED1B-4FF4-936A-6801746F6AC1}" type="presOf" srcId="{3AD15B0F-017E-4FC7-8A63-FFEDA107260A}" destId="{F47722E1-6753-4DF2-9293-18FF5731DE8F}" srcOrd="0" destOrd="0" presId="urn:microsoft.com/office/officeart/2005/8/layout/chevron1"/>
    <dgm:cxn modelId="{5D2C2ED4-435B-4C04-8CF6-7C47B667E954}" type="presOf" srcId="{755A5DD1-67FC-4596-BAC4-7343A36AF58B}" destId="{8AA4CF02-519E-4188-903E-8185E396BC5A}" srcOrd="0" destOrd="0" presId="urn:microsoft.com/office/officeart/2005/8/layout/chevron1"/>
    <dgm:cxn modelId="{7A615393-9BF8-4252-AF76-2DEAB488DD1C}" srcId="{755A5DD1-67FC-4596-BAC4-7343A36AF58B}" destId="{3262DA97-8226-425F-9929-4BBDDE79E042}" srcOrd="1" destOrd="0" parTransId="{B1AF11FA-176E-47E1-9F63-830B3AB0DB15}" sibTransId="{74B983D0-D72C-45F3-B529-664DACE415BB}"/>
    <dgm:cxn modelId="{95BF7F0D-AC07-4C85-90DF-042D6969155F}" srcId="{755A5DD1-67FC-4596-BAC4-7343A36AF58B}" destId="{F3621AD0-A4D0-48BF-A450-DF9F77196B79}" srcOrd="2" destOrd="0" parTransId="{507C9E3B-1EA9-4A64-AE61-53B784E4D4EB}" sibTransId="{E76D2888-751F-42D1-BDCC-9DC408B2AB19}"/>
    <dgm:cxn modelId="{CB9D7216-D82E-47E6-9C88-5B3F1C5DCABB}" type="presParOf" srcId="{8AA4CF02-519E-4188-903E-8185E396BC5A}" destId="{0911A81F-7D38-4B24-8392-8B642DAB50DB}" srcOrd="0" destOrd="0" presId="urn:microsoft.com/office/officeart/2005/8/layout/chevron1"/>
    <dgm:cxn modelId="{D711B3FC-B2A1-4DFF-ABF9-08CF97D22725}" type="presParOf" srcId="{8AA4CF02-519E-4188-903E-8185E396BC5A}" destId="{5D0614DD-C247-4E59-8E75-0B591B40F6DB}" srcOrd="1" destOrd="0" presId="urn:microsoft.com/office/officeart/2005/8/layout/chevron1"/>
    <dgm:cxn modelId="{6FB6BB4D-C227-467B-8C06-A95168287874}" type="presParOf" srcId="{8AA4CF02-519E-4188-903E-8185E396BC5A}" destId="{4982015B-2CB3-439C-B2B2-1ED705EC956B}" srcOrd="2" destOrd="0" presId="urn:microsoft.com/office/officeart/2005/8/layout/chevron1"/>
    <dgm:cxn modelId="{017AC7E6-A372-4BA4-A81A-BD7A0E60E05B}" type="presParOf" srcId="{8AA4CF02-519E-4188-903E-8185E396BC5A}" destId="{AC6CF07C-D1D4-4AA8-B7F8-BD6624AC8A4A}" srcOrd="3" destOrd="0" presId="urn:microsoft.com/office/officeart/2005/8/layout/chevron1"/>
    <dgm:cxn modelId="{F097BCE8-D80E-4E29-8F33-30344115FBA0}" type="presParOf" srcId="{8AA4CF02-519E-4188-903E-8185E396BC5A}" destId="{1A1F8F46-2C72-4EF0-9F19-3A4B0CA7CE10}" srcOrd="4" destOrd="0" presId="urn:microsoft.com/office/officeart/2005/8/layout/chevron1"/>
    <dgm:cxn modelId="{C5B94805-924F-4453-B497-262A39DFBFD7}" type="presParOf" srcId="{8AA4CF02-519E-4188-903E-8185E396BC5A}" destId="{9B6023A0-7328-4687-A936-7EC20AFF372F}" srcOrd="5" destOrd="0" presId="urn:microsoft.com/office/officeart/2005/8/layout/chevron1"/>
    <dgm:cxn modelId="{104F2AC4-D4AB-474A-B7D5-850EBF69DF4A}" type="presParOf" srcId="{8AA4CF02-519E-4188-903E-8185E396BC5A}" destId="{F47722E1-6753-4DF2-9293-18FF5731DE8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1BCFD3-BB49-4A95-856B-832D01FD65D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C31A7789-5A33-4028-8E53-189D29FC448B}">
      <dgm:prSet phldrT="[Texto]"/>
      <dgm:spPr/>
      <dgm:t>
        <a:bodyPr/>
        <a:lstStyle/>
        <a:p>
          <a:r>
            <a:rPr lang="pt-BR" dirty="0" smtClean="0"/>
            <a:t>AINES + ANALGÉSICOS</a:t>
          </a:r>
          <a:endParaRPr lang="pt-BR" dirty="0"/>
        </a:p>
      </dgm:t>
    </dgm:pt>
    <dgm:pt modelId="{EF9C3794-7C03-45E8-B34E-F0FD6B8F3C4B}" type="parTrans" cxnId="{C18087A6-6885-4369-8726-16B23B96373B}">
      <dgm:prSet/>
      <dgm:spPr/>
      <dgm:t>
        <a:bodyPr/>
        <a:lstStyle/>
        <a:p>
          <a:endParaRPr lang="pt-BR"/>
        </a:p>
      </dgm:t>
    </dgm:pt>
    <dgm:pt modelId="{47F3D4FB-79D4-4001-B709-AA8D550F2D52}" type="sibTrans" cxnId="{C18087A6-6885-4369-8726-16B23B96373B}">
      <dgm:prSet/>
      <dgm:spPr/>
      <dgm:t>
        <a:bodyPr/>
        <a:lstStyle/>
        <a:p>
          <a:endParaRPr lang="pt-BR"/>
        </a:p>
      </dgm:t>
    </dgm:pt>
    <dgm:pt modelId="{E3AAA961-260F-4B38-8A92-E4434AD67B87}">
      <dgm:prSet phldrT="[Texto]"/>
      <dgm:spPr/>
      <dgm:t>
        <a:bodyPr/>
        <a:lstStyle/>
        <a:p>
          <a:r>
            <a:rPr lang="pt-BR" dirty="0" smtClean="0"/>
            <a:t>ERGOTAMINA OU TRIPITANOS</a:t>
          </a:r>
        </a:p>
      </dgm:t>
    </dgm:pt>
    <dgm:pt modelId="{089B28F8-844E-48EE-B133-8BC7D39E8A11}" type="parTrans" cxnId="{4C5CF854-3491-4B02-9AA2-62ABD48EC9C2}">
      <dgm:prSet/>
      <dgm:spPr/>
      <dgm:t>
        <a:bodyPr/>
        <a:lstStyle/>
        <a:p>
          <a:endParaRPr lang="pt-BR"/>
        </a:p>
      </dgm:t>
    </dgm:pt>
    <dgm:pt modelId="{458548AD-72FF-4077-906D-758479E03074}" type="sibTrans" cxnId="{4C5CF854-3491-4B02-9AA2-62ABD48EC9C2}">
      <dgm:prSet/>
      <dgm:spPr/>
      <dgm:t>
        <a:bodyPr/>
        <a:lstStyle/>
        <a:p>
          <a:endParaRPr lang="pt-BR"/>
        </a:p>
      </dgm:t>
    </dgm:pt>
    <dgm:pt modelId="{14D2399A-F813-4D29-AA6A-E14DF14DE15A}">
      <dgm:prSet phldrT="[Texto]"/>
      <dgm:spPr/>
      <dgm:t>
        <a:bodyPr/>
        <a:lstStyle/>
        <a:p>
          <a:r>
            <a:rPr lang="pt-BR" dirty="0" smtClean="0"/>
            <a:t>HALOPERIDOL OU CLORPROMAZINA</a:t>
          </a:r>
          <a:endParaRPr lang="pt-BR" dirty="0"/>
        </a:p>
      </dgm:t>
    </dgm:pt>
    <dgm:pt modelId="{BB0794F9-B510-48BD-92F8-EAEC3F28FD35}" type="parTrans" cxnId="{FB233122-F86D-44FD-8932-ACE24AB16BE2}">
      <dgm:prSet/>
      <dgm:spPr/>
      <dgm:t>
        <a:bodyPr/>
        <a:lstStyle/>
        <a:p>
          <a:endParaRPr lang="pt-BR"/>
        </a:p>
      </dgm:t>
    </dgm:pt>
    <dgm:pt modelId="{205CF7A7-2BCE-4BCB-9B1C-307B6162AF9D}" type="sibTrans" cxnId="{FB233122-F86D-44FD-8932-ACE24AB16BE2}">
      <dgm:prSet/>
      <dgm:spPr/>
      <dgm:t>
        <a:bodyPr/>
        <a:lstStyle/>
        <a:p>
          <a:endParaRPr lang="pt-BR"/>
        </a:p>
      </dgm:t>
    </dgm:pt>
    <dgm:pt modelId="{FC526B49-6B92-407F-A53F-3CE191685873}">
      <dgm:prSet/>
      <dgm:spPr/>
      <dgm:t>
        <a:bodyPr/>
        <a:lstStyle/>
        <a:p>
          <a:r>
            <a:rPr lang="pt-BR" dirty="0" smtClean="0"/>
            <a:t>Utilizados por VO em crises moderadas, EV se crises graves ou pela vigência de  vômitos</a:t>
          </a:r>
          <a:endParaRPr lang="pt-BR" dirty="0"/>
        </a:p>
      </dgm:t>
    </dgm:pt>
    <dgm:pt modelId="{35231D68-6B5C-4B9F-9690-AC39FA55CAE9}" type="parTrans" cxnId="{34D145DD-8D8E-4EF3-9A10-5AD922947222}">
      <dgm:prSet/>
      <dgm:spPr/>
      <dgm:t>
        <a:bodyPr/>
        <a:lstStyle/>
        <a:p>
          <a:endParaRPr lang="pt-BR"/>
        </a:p>
      </dgm:t>
    </dgm:pt>
    <dgm:pt modelId="{298B48AD-57E0-48D2-A864-1C3530394EC1}" type="sibTrans" cxnId="{34D145DD-8D8E-4EF3-9A10-5AD922947222}">
      <dgm:prSet/>
      <dgm:spPr/>
      <dgm:t>
        <a:bodyPr/>
        <a:lstStyle/>
        <a:p>
          <a:endParaRPr lang="pt-BR"/>
        </a:p>
      </dgm:t>
    </dgm:pt>
    <dgm:pt modelId="{1D093B2B-19E3-4485-A925-21093E99764B}">
      <dgm:prSet/>
      <dgm:spPr/>
      <dgm:t>
        <a:bodyPr/>
        <a:lstStyle/>
        <a:p>
          <a:r>
            <a:rPr lang="pt-BR" dirty="0" smtClean="0"/>
            <a:t>Exemplos: paracetamol, dipirona; </a:t>
          </a:r>
          <a:r>
            <a:rPr lang="pt-BR" dirty="0" err="1" smtClean="0"/>
            <a:t>ibuprofeno</a:t>
          </a:r>
          <a:r>
            <a:rPr lang="pt-BR" dirty="0" smtClean="0"/>
            <a:t>, </a:t>
          </a:r>
          <a:r>
            <a:rPr lang="pt-BR" dirty="0" err="1" smtClean="0"/>
            <a:t>naproxeno</a:t>
          </a:r>
          <a:r>
            <a:rPr lang="pt-BR" dirty="0" smtClean="0"/>
            <a:t>, </a:t>
          </a:r>
          <a:r>
            <a:rPr lang="pt-BR" dirty="0" err="1" smtClean="0"/>
            <a:t>diclofenaco</a:t>
          </a:r>
          <a:endParaRPr lang="pt-BR" dirty="0"/>
        </a:p>
      </dgm:t>
    </dgm:pt>
    <dgm:pt modelId="{BC45C247-2D9D-44FA-8381-6FD1F42199C8}" type="parTrans" cxnId="{FACC195D-6DED-4B7B-9C23-3F9D6C6F48FB}">
      <dgm:prSet/>
      <dgm:spPr/>
      <dgm:t>
        <a:bodyPr/>
        <a:lstStyle/>
        <a:p>
          <a:endParaRPr lang="pt-BR"/>
        </a:p>
      </dgm:t>
    </dgm:pt>
    <dgm:pt modelId="{7F4058E4-B88D-4661-ABFA-7119242C59B0}" type="sibTrans" cxnId="{FACC195D-6DED-4B7B-9C23-3F9D6C6F48FB}">
      <dgm:prSet/>
      <dgm:spPr/>
      <dgm:t>
        <a:bodyPr/>
        <a:lstStyle/>
        <a:p>
          <a:endParaRPr lang="pt-BR"/>
        </a:p>
      </dgm:t>
    </dgm:pt>
    <dgm:pt modelId="{D9810955-AE83-499B-AAE3-DB2D42A99A6A}">
      <dgm:prSet/>
      <dgm:spPr/>
      <dgm:t>
        <a:bodyPr/>
        <a:lstStyle/>
        <a:p>
          <a:r>
            <a:rPr lang="pt-BR" dirty="0" smtClean="0"/>
            <a:t>ANTIEMÉTICOS: </a:t>
          </a:r>
          <a:r>
            <a:rPr lang="pt-BR" dirty="0" err="1" smtClean="0"/>
            <a:t>domperidona</a:t>
          </a:r>
          <a:r>
            <a:rPr lang="pt-BR" dirty="0" smtClean="0"/>
            <a:t> e </a:t>
          </a:r>
          <a:r>
            <a:rPr lang="pt-BR" dirty="0" err="1" smtClean="0"/>
            <a:t>metoclopramida</a:t>
          </a:r>
          <a:r>
            <a:rPr lang="pt-BR" dirty="0" smtClean="0"/>
            <a:t>, indicados na presença de </a:t>
          </a:r>
          <a:r>
            <a:rPr lang="pt-BR" dirty="0" err="1" smtClean="0"/>
            <a:t>êmese</a:t>
          </a:r>
          <a:r>
            <a:rPr lang="pt-BR" dirty="0" smtClean="0"/>
            <a:t>.</a:t>
          </a:r>
          <a:endParaRPr lang="pt-BR" dirty="0"/>
        </a:p>
      </dgm:t>
    </dgm:pt>
    <dgm:pt modelId="{AF397A90-617F-4AD1-938E-B54D9D51CA54}" type="parTrans" cxnId="{53CAB7BA-3A87-4A0D-B8A8-4BDBB5F02DEF}">
      <dgm:prSet/>
      <dgm:spPr/>
      <dgm:t>
        <a:bodyPr/>
        <a:lstStyle/>
        <a:p>
          <a:endParaRPr lang="pt-BR"/>
        </a:p>
      </dgm:t>
    </dgm:pt>
    <dgm:pt modelId="{6D318C56-BD8F-4262-A6EF-A2FEEB739414}" type="sibTrans" cxnId="{53CAB7BA-3A87-4A0D-B8A8-4BDBB5F02DEF}">
      <dgm:prSet/>
      <dgm:spPr/>
      <dgm:t>
        <a:bodyPr/>
        <a:lstStyle/>
        <a:p>
          <a:endParaRPr lang="pt-BR"/>
        </a:p>
      </dgm:t>
    </dgm:pt>
    <dgm:pt modelId="{FBD2B41C-48AD-4F6B-BF87-CDB73AA4F6B9}">
      <dgm:prSet/>
      <dgm:spPr/>
      <dgm:t>
        <a:bodyPr/>
        <a:lstStyle/>
        <a:p>
          <a:pPr algn="just"/>
          <a:r>
            <a:rPr lang="pt-BR" dirty="0" smtClean="0"/>
            <a:t>NÃO DEVEM SER UTILIZADOS EM INTERVALO &lt; 24 H DEVIDO RISCO DE COMPLICAÇÃO CARDIOVASCULAR.</a:t>
          </a:r>
          <a:endParaRPr lang="pt-BR" dirty="0"/>
        </a:p>
      </dgm:t>
    </dgm:pt>
    <dgm:pt modelId="{2951F811-F4D7-44B5-A50F-8238EB4438B7}" type="parTrans" cxnId="{A739BE95-DFB9-4DFB-9DFC-648C2D8917A8}">
      <dgm:prSet/>
      <dgm:spPr/>
      <dgm:t>
        <a:bodyPr/>
        <a:lstStyle/>
        <a:p>
          <a:endParaRPr lang="pt-BR"/>
        </a:p>
      </dgm:t>
    </dgm:pt>
    <dgm:pt modelId="{BB8B97D7-7E41-4926-BB4B-B9777FF4E56F}" type="sibTrans" cxnId="{A739BE95-DFB9-4DFB-9DFC-648C2D8917A8}">
      <dgm:prSet/>
      <dgm:spPr/>
      <dgm:t>
        <a:bodyPr/>
        <a:lstStyle/>
        <a:p>
          <a:endParaRPr lang="pt-BR"/>
        </a:p>
      </dgm:t>
    </dgm:pt>
    <dgm:pt modelId="{181AAFD6-93DE-43DA-860E-A749B77286F6}">
      <dgm:prSet/>
      <dgm:spPr/>
      <dgm:t>
        <a:bodyPr/>
        <a:lstStyle/>
        <a:p>
          <a:pPr algn="just"/>
          <a:r>
            <a:rPr lang="pt-BR" dirty="0" smtClean="0"/>
            <a:t>INDICADOS EM CRISES REFRATÁRIAS AO TRATAMENTO  INICIAL OU CRISES GRAVES.</a:t>
          </a:r>
          <a:endParaRPr lang="pt-BR" dirty="0"/>
        </a:p>
      </dgm:t>
    </dgm:pt>
    <dgm:pt modelId="{38B7B7D7-FF09-422C-94F3-FBAB9A5871BF}" type="parTrans" cxnId="{11B2AAC6-6BC9-482D-96A0-A9EE7E198753}">
      <dgm:prSet/>
      <dgm:spPr/>
      <dgm:t>
        <a:bodyPr/>
        <a:lstStyle/>
        <a:p>
          <a:endParaRPr lang="pt-BR"/>
        </a:p>
      </dgm:t>
    </dgm:pt>
    <dgm:pt modelId="{6CDAE04E-D7EB-43A0-9BB9-8D616653B14B}" type="sibTrans" cxnId="{11B2AAC6-6BC9-482D-96A0-A9EE7E198753}">
      <dgm:prSet/>
      <dgm:spPr/>
      <dgm:t>
        <a:bodyPr/>
        <a:lstStyle/>
        <a:p>
          <a:endParaRPr lang="pt-BR"/>
        </a:p>
      </dgm:t>
    </dgm:pt>
    <dgm:pt modelId="{285CBDA5-B82F-4097-8A1D-EC873086586A}">
      <dgm:prSet/>
      <dgm:spPr/>
      <dgm:t>
        <a:bodyPr/>
        <a:lstStyle/>
        <a:p>
          <a:pPr algn="just"/>
          <a:r>
            <a:rPr lang="pt-BR" dirty="0" smtClean="0"/>
            <a:t>Ergotamina: não deve exceder o uso de 10-12 mg por semana devido cefaleia rebote.</a:t>
          </a:r>
          <a:endParaRPr lang="pt-BR" dirty="0"/>
        </a:p>
      </dgm:t>
    </dgm:pt>
    <dgm:pt modelId="{D66F7665-4FA7-41E8-BED0-BD22FC5F04E8}" type="parTrans" cxnId="{6F055267-F9C7-4122-88AA-9FE37222BF31}">
      <dgm:prSet/>
      <dgm:spPr/>
      <dgm:t>
        <a:bodyPr/>
        <a:lstStyle/>
        <a:p>
          <a:endParaRPr lang="pt-BR"/>
        </a:p>
      </dgm:t>
    </dgm:pt>
    <dgm:pt modelId="{7AEA9049-1FBC-455B-93BB-8CC1721EEE5B}" type="sibTrans" cxnId="{6F055267-F9C7-4122-88AA-9FE37222BF31}">
      <dgm:prSet/>
      <dgm:spPr/>
      <dgm:t>
        <a:bodyPr/>
        <a:lstStyle/>
        <a:p>
          <a:endParaRPr lang="pt-BR"/>
        </a:p>
      </dgm:t>
    </dgm:pt>
    <dgm:pt modelId="{F321F8DB-516A-4092-938F-5C6A40F9D5B7}">
      <dgm:prSet/>
      <dgm:spPr/>
      <dgm:t>
        <a:bodyPr/>
        <a:lstStyle/>
        <a:p>
          <a:pPr algn="just"/>
          <a:r>
            <a:rPr lang="pt-BR" dirty="0" err="1" smtClean="0"/>
            <a:t>Triptanos</a:t>
          </a:r>
          <a:r>
            <a:rPr lang="pt-BR" dirty="0" smtClean="0"/>
            <a:t>: medicamentos de alto custo</a:t>
          </a:r>
          <a:endParaRPr lang="pt-BR" dirty="0"/>
        </a:p>
      </dgm:t>
    </dgm:pt>
    <dgm:pt modelId="{8E1E386F-224D-466C-91CB-34FD079C41B8}" type="parTrans" cxnId="{A180B240-1190-4740-8A36-A83B3AF1C35E}">
      <dgm:prSet/>
      <dgm:spPr/>
      <dgm:t>
        <a:bodyPr/>
        <a:lstStyle/>
        <a:p>
          <a:endParaRPr lang="pt-BR"/>
        </a:p>
      </dgm:t>
    </dgm:pt>
    <dgm:pt modelId="{388036A1-2AAD-4240-8586-8F21BE8AAD2E}" type="sibTrans" cxnId="{A180B240-1190-4740-8A36-A83B3AF1C35E}">
      <dgm:prSet/>
      <dgm:spPr/>
      <dgm:t>
        <a:bodyPr/>
        <a:lstStyle/>
        <a:p>
          <a:endParaRPr lang="pt-BR"/>
        </a:p>
      </dgm:t>
    </dgm:pt>
    <dgm:pt modelId="{4D14DBF5-84AB-4569-A0A9-2DD23EA035CD}">
      <dgm:prSet/>
      <dgm:spPr/>
      <dgm:t>
        <a:bodyPr/>
        <a:lstStyle/>
        <a:p>
          <a:r>
            <a:rPr lang="pt-BR" dirty="0" smtClean="0"/>
            <a:t>Devem ser utilizados em crises refratárias aos tratamentos anteriores, em baixas doses, diluídos em soro fisiológico EV lento.</a:t>
          </a:r>
          <a:endParaRPr lang="pt-BR" dirty="0"/>
        </a:p>
      </dgm:t>
    </dgm:pt>
    <dgm:pt modelId="{8900B7E9-FBDE-4B96-AEDE-4C8DBE4BDD2E}" type="parTrans" cxnId="{947349DF-9AFF-4831-8D6A-66EAFEDFE4E3}">
      <dgm:prSet/>
      <dgm:spPr/>
      <dgm:t>
        <a:bodyPr/>
        <a:lstStyle/>
        <a:p>
          <a:endParaRPr lang="pt-BR"/>
        </a:p>
      </dgm:t>
    </dgm:pt>
    <dgm:pt modelId="{5E11D5F3-8536-495B-B02C-36C582ED6352}" type="sibTrans" cxnId="{947349DF-9AFF-4831-8D6A-66EAFEDFE4E3}">
      <dgm:prSet/>
      <dgm:spPr/>
      <dgm:t>
        <a:bodyPr/>
        <a:lstStyle/>
        <a:p>
          <a:endParaRPr lang="pt-BR"/>
        </a:p>
      </dgm:t>
    </dgm:pt>
    <dgm:pt modelId="{3A9B156D-AC03-4B6D-B279-F00DDFE481C3}">
      <dgm:prSet/>
      <dgm:spPr/>
      <dgm:t>
        <a:bodyPr/>
        <a:lstStyle/>
        <a:p>
          <a:r>
            <a:rPr lang="pt-BR" dirty="0" smtClean="0"/>
            <a:t>A </a:t>
          </a:r>
          <a:r>
            <a:rPr lang="pt-BR" dirty="0" err="1" smtClean="0"/>
            <a:t>Clorpromazina</a:t>
          </a:r>
          <a:r>
            <a:rPr lang="pt-BR" dirty="0" smtClean="0"/>
            <a:t> pode ser associadas a corticoides em via parenteral nas crises intensas ou no mal </a:t>
          </a:r>
          <a:r>
            <a:rPr lang="pt-BR" dirty="0" err="1" smtClean="0"/>
            <a:t>enxaquecoso</a:t>
          </a:r>
          <a:r>
            <a:rPr lang="pt-BR" dirty="0" smtClean="0"/>
            <a:t>.</a:t>
          </a:r>
          <a:endParaRPr lang="pt-BR" dirty="0"/>
        </a:p>
      </dgm:t>
    </dgm:pt>
    <dgm:pt modelId="{46A875AF-193A-4790-AD90-4EEBF5488432}" type="parTrans" cxnId="{CF00BEF5-58F2-4591-8C9C-E3303E6D1142}">
      <dgm:prSet/>
      <dgm:spPr/>
      <dgm:t>
        <a:bodyPr/>
        <a:lstStyle/>
        <a:p>
          <a:endParaRPr lang="pt-BR"/>
        </a:p>
      </dgm:t>
    </dgm:pt>
    <dgm:pt modelId="{6ECE0564-4ED9-44DE-A0FC-012181FDD4FD}" type="sibTrans" cxnId="{CF00BEF5-58F2-4591-8C9C-E3303E6D1142}">
      <dgm:prSet/>
      <dgm:spPr/>
      <dgm:t>
        <a:bodyPr/>
        <a:lstStyle/>
        <a:p>
          <a:endParaRPr lang="pt-BR"/>
        </a:p>
      </dgm:t>
    </dgm:pt>
    <dgm:pt modelId="{CA18061A-B193-4665-ADE6-5747EF7D5332}" type="pres">
      <dgm:prSet presAssocID="{9B1BCFD3-BB49-4A95-856B-832D01FD65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DA772F-FBDE-4128-9E7F-3319A62FE303}" type="pres">
      <dgm:prSet presAssocID="{C31A7789-5A33-4028-8E53-189D29FC448B}" presName="parentLin" presStyleCnt="0"/>
      <dgm:spPr/>
    </dgm:pt>
    <dgm:pt modelId="{BDC6D94B-151D-4E29-81C6-C31FDA1B7ED1}" type="pres">
      <dgm:prSet presAssocID="{C31A7789-5A33-4028-8E53-189D29FC448B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CFCD2EB2-96FC-413B-986E-D532C4ACBEA0}" type="pres">
      <dgm:prSet presAssocID="{C31A7789-5A33-4028-8E53-189D29FC44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BD7AC0-431D-46FB-98DE-FFB3B40FF3DC}" type="pres">
      <dgm:prSet presAssocID="{C31A7789-5A33-4028-8E53-189D29FC448B}" presName="negativeSpace" presStyleCnt="0"/>
      <dgm:spPr/>
    </dgm:pt>
    <dgm:pt modelId="{F0BAB658-F166-4ADC-89AF-2356FB1189A5}" type="pres">
      <dgm:prSet presAssocID="{C31A7789-5A33-4028-8E53-189D29FC448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098CB4-828A-4D8C-8B73-C99A3DF633FE}" type="pres">
      <dgm:prSet presAssocID="{47F3D4FB-79D4-4001-B709-AA8D550F2D52}" presName="spaceBetweenRectangles" presStyleCnt="0"/>
      <dgm:spPr/>
    </dgm:pt>
    <dgm:pt modelId="{24EA0FA7-2A03-4B9D-A23E-412F3A9798E7}" type="pres">
      <dgm:prSet presAssocID="{E3AAA961-260F-4B38-8A92-E4434AD67B87}" presName="parentLin" presStyleCnt="0"/>
      <dgm:spPr/>
    </dgm:pt>
    <dgm:pt modelId="{95E15734-A942-4395-A2FB-D0249E68DAA1}" type="pres">
      <dgm:prSet presAssocID="{E3AAA961-260F-4B38-8A92-E4434AD67B87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DAC5254B-6C76-4140-B7DC-B6EE997ADB39}" type="pres">
      <dgm:prSet presAssocID="{E3AAA961-260F-4B38-8A92-E4434AD67B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849E5E-2646-4F76-A55B-A607C24D0059}" type="pres">
      <dgm:prSet presAssocID="{E3AAA961-260F-4B38-8A92-E4434AD67B87}" presName="negativeSpace" presStyleCnt="0"/>
      <dgm:spPr/>
    </dgm:pt>
    <dgm:pt modelId="{2AC5460B-082B-4405-A34C-DEC7B25082FA}" type="pres">
      <dgm:prSet presAssocID="{E3AAA961-260F-4B38-8A92-E4434AD67B87}" presName="childText" presStyleLbl="conFgAcc1" presStyleIdx="1" presStyleCnt="3" custScaleY="817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4F5936-6922-494C-BFA0-75EA489697E2}" type="pres">
      <dgm:prSet presAssocID="{458548AD-72FF-4077-906D-758479E03074}" presName="spaceBetweenRectangles" presStyleCnt="0"/>
      <dgm:spPr/>
    </dgm:pt>
    <dgm:pt modelId="{22F1E0F1-D205-46B2-882E-DA02E969EF6D}" type="pres">
      <dgm:prSet presAssocID="{14D2399A-F813-4D29-AA6A-E14DF14DE15A}" presName="parentLin" presStyleCnt="0"/>
      <dgm:spPr/>
    </dgm:pt>
    <dgm:pt modelId="{7BE72CC3-B2C5-45F1-80D6-05281D60B99B}" type="pres">
      <dgm:prSet presAssocID="{14D2399A-F813-4D29-AA6A-E14DF14DE15A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D6937ED1-A59A-4AC6-9553-CA8F37E3952F}" type="pres">
      <dgm:prSet presAssocID="{14D2399A-F813-4D29-AA6A-E14DF14DE15A}" presName="parentText" presStyleLbl="node1" presStyleIdx="2" presStyleCnt="3" custLinFactNeighborX="-20022" custLinFactNeighborY="-764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6F6E95-D535-4D66-96AE-A1A38888B925}" type="pres">
      <dgm:prSet presAssocID="{14D2399A-F813-4D29-AA6A-E14DF14DE15A}" presName="negativeSpace" presStyleCnt="0"/>
      <dgm:spPr/>
    </dgm:pt>
    <dgm:pt modelId="{D89A4A8A-F1FA-4BC3-B064-21BB9B6E515D}" type="pres">
      <dgm:prSet presAssocID="{14D2399A-F813-4D29-AA6A-E14DF14DE15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055267-F9C7-4122-88AA-9FE37222BF31}" srcId="{E3AAA961-260F-4B38-8A92-E4434AD67B87}" destId="{285CBDA5-B82F-4097-8A1D-EC873086586A}" srcOrd="2" destOrd="0" parTransId="{D66F7665-4FA7-41E8-BED0-BD22FC5F04E8}" sibTransId="{7AEA9049-1FBC-455B-93BB-8CC1721EEE5B}"/>
    <dgm:cxn modelId="{A739BE95-DFB9-4DFB-9DFC-648C2D8917A8}" srcId="{E3AAA961-260F-4B38-8A92-E4434AD67B87}" destId="{FBD2B41C-48AD-4F6B-BF87-CDB73AA4F6B9}" srcOrd="0" destOrd="0" parTransId="{2951F811-F4D7-44B5-A50F-8238EB4438B7}" sibTransId="{BB8B97D7-7E41-4926-BB4B-B9777FF4E56F}"/>
    <dgm:cxn modelId="{97F7BE9B-FB0E-4680-A1B5-723B722F4C3A}" type="presOf" srcId="{D9810955-AE83-499B-AAE3-DB2D42A99A6A}" destId="{F0BAB658-F166-4ADC-89AF-2356FB1189A5}" srcOrd="0" destOrd="2" presId="urn:microsoft.com/office/officeart/2005/8/layout/list1"/>
    <dgm:cxn modelId="{84C7F5F6-3A72-4171-9F46-28754C8E9BE0}" type="presOf" srcId="{C31A7789-5A33-4028-8E53-189D29FC448B}" destId="{BDC6D94B-151D-4E29-81C6-C31FDA1B7ED1}" srcOrd="0" destOrd="0" presId="urn:microsoft.com/office/officeart/2005/8/layout/list1"/>
    <dgm:cxn modelId="{9B31FF8C-6093-4269-B8CD-DA60FC9C4DA2}" type="presOf" srcId="{3A9B156D-AC03-4B6D-B279-F00DDFE481C3}" destId="{D89A4A8A-F1FA-4BC3-B064-21BB9B6E515D}" srcOrd="0" destOrd="1" presId="urn:microsoft.com/office/officeart/2005/8/layout/list1"/>
    <dgm:cxn modelId="{947349DF-9AFF-4831-8D6A-66EAFEDFE4E3}" srcId="{14D2399A-F813-4D29-AA6A-E14DF14DE15A}" destId="{4D14DBF5-84AB-4569-A0A9-2DD23EA035CD}" srcOrd="0" destOrd="0" parTransId="{8900B7E9-FBDE-4B96-AEDE-4C8DBE4BDD2E}" sibTransId="{5E11D5F3-8536-495B-B02C-36C582ED6352}"/>
    <dgm:cxn modelId="{E9F712AF-63B3-41D2-AE85-9A6683ADB5D6}" type="presOf" srcId="{9B1BCFD3-BB49-4A95-856B-832D01FD65DF}" destId="{CA18061A-B193-4665-ADE6-5747EF7D5332}" srcOrd="0" destOrd="0" presId="urn:microsoft.com/office/officeart/2005/8/layout/list1"/>
    <dgm:cxn modelId="{11B2AAC6-6BC9-482D-96A0-A9EE7E198753}" srcId="{E3AAA961-260F-4B38-8A92-E4434AD67B87}" destId="{181AAFD6-93DE-43DA-860E-A749B77286F6}" srcOrd="1" destOrd="0" parTransId="{38B7B7D7-FF09-422C-94F3-FBAB9A5871BF}" sibTransId="{6CDAE04E-D7EB-43A0-9BB9-8D616653B14B}"/>
    <dgm:cxn modelId="{24BCDC70-F2DB-4EF4-836E-4C869455D512}" type="presOf" srcId="{181AAFD6-93DE-43DA-860E-A749B77286F6}" destId="{2AC5460B-082B-4405-A34C-DEC7B25082FA}" srcOrd="0" destOrd="1" presId="urn:microsoft.com/office/officeart/2005/8/layout/list1"/>
    <dgm:cxn modelId="{C18087A6-6885-4369-8726-16B23B96373B}" srcId="{9B1BCFD3-BB49-4A95-856B-832D01FD65DF}" destId="{C31A7789-5A33-4028-8E53-189D29FC448B}" srcOrd="0" destOrd="0" parTransId="{EF9C3794-7C03-45E8-B34E-F0FD6B8F3C4B}" sibTransId="{47F3D4FB-79D4-4001-B709-AA8D550F2D52}"/>
    <dgm:cxn modelId="{C37743EA-9FF4-4CCA-9CF2-38FC623A22E1}" type="presOf" srcId="{285CBDA5-B82F-4097-8A1D-EC873086586A}" destId="{2AC5460B-082B-4405-A34C-DEC7B25082FA}" srcOrd="0" destOrd="2" presId="urn:microsoft.com/office/officeart/2005/8/layout/list1"/>
    <dgm:cxn modelId="{34D145DD-8D8E-4EF3-9A10-5AD922947222}" srcId="{C31A7789-5A33-4028-8E53-189D29FC448B}" destId="{FC526B49-6B92-407F-A53F-3CE191685873}" srcOrd="0" destOrd="0" parTransId="{35231D68-6B5C-4B9F-9690-AC39FA55CAE9}" sibTransId="{298B48AD-57E0-48D2-A864-1C3530394EC1}"/>
    <dgm:cxn modelId="{D1BBE350-271F-4272-8949-1F3165843A06}" type="presOf" srcId="{E3AAA961-260F-4B38-8A92-E4434AD67B87}" destId="{DAC5254B-6C76-4140-B7DC-B6EE997ADB39}" srcOrd="1" destOrd="0" presId="urn:microsoft.com/office/officeart/2005/8/layout/list1"/>
    <dgm:cxn modelId="{DFABA9B4-B8AB-4FED-AA1C-7A2D832EDD44}" type="presOf" srcId="{FC526B49-6B92-407F-A53F-3CE191685873}" destId="{F0BAB658-F166-4ADC-89AF-2356FB1189A5}" srcOrd="0" destOrd="0" presId="urn:microsoft.com/office/officeart/2005/8/layout/list1"/>
    <dgm:cxn modelId="{FACC195D-6DED-4B7B-9C23-3F9D6C6F48FB}" srcId="{C31A7789-5A33-4028-8E53-189D29FC448B}" destId="{1D093B2B-19E3-4485-A925-21093E99764B}" srcOrd="1" destOrd="0" parTransId="{BC45C247-2D9D-44FA-8381-6FD1F42199C8}" sibTransId="{7F4058E4-B88D-4661-ABFA-7119242C59B0}"/>
    <dgm:cxn modelId="{A20A2362-032D-4C04-A6FA-DDF89F3DEBEE}" type="presOf" srcId="{4D14DBF5-84AB-4569-A0A9-2DD23EA035CD}" destId="{D89A4A8A-F1FA-4BC3-B064-21BB9B6E515D}" srcOrd="0" destOrd="0" presId="urn:microsoft.com/office/officeart/2005/8/layout/list1"/>
    <dgm:cxn modelId="{4C5CF854-3491-4B02-9AA2-62ABD48EC9C2}" srcId="{9B1BCFD3-BB49-4A95-856B-832D01FD65DF}" destId="{E3AAA961-260F-4B38-8A92-E4434AD67B87}" srcOrd="1" destOrd="0" parTransId="{089B28F8-844E-48EE-B133-8BC7D39E8A11}" sibTransId="{458548AD-72FF-4077-906D-758479E03074}"/>
    <dgm:cxn modelId="{F3A1FB50-99EA-4684-A81B-4A5B5D23DC5D}" type="presOf" srcId="{FBD2B41C-48AD-4F6B-BF87-CDB73AA4F6B9}" destId="{2AC5460B-082B-4405-A34C-DEC7B25082FA}" srcOrd="0" destOrd="0" presId="urn:microsoft.com/office/officeart/2005/8/layout/list1"/>
    <dgm:cxn modelId="{CF00BEF5-58F2-4591-8C9C-E3303E6D1142}" srcId="{14D2399A-F813-4D29-AA6A-E14DF14DE15A}" destId="{3A9B156D-AC03-4B6D-B279-F00DDFE481C3}" srcOrd="1" destOrd="0" parTransId="{46A875AF-193A-4790-AD90-4EEBF5488432}" sibTransId="{6ECE0564-4ED9-44DE-A0FC-012181FDD4FD}"/>
    <dgm:cxn modelId="{A180B240-1190-4740-8A36-A83B3AF1C35E}" srcId="{E3AAA961-260F-4B38-8A92-E4434AD67B87}" destId="{F321F8DB-516A-4092-938F-5C6A40F9D5B7}" srcOrd="3" destOrd="0" parTransId="{8E1E386F-224D-466C-91CB-34FD079C41B8}" sibTransId="{388036A1-2AAD-4240-8586-8F21BE8AAD2E}"/>
    <dgm:cxn modelId="{FB233122-F86D-44FD-8932-ACE24AB16BE2}" srcId="{9B1BCFD3-BB49-4A95-856B-832D01FD65DF}" destId="{14D2399A-F813-4D29-AA6A-E14DF14DE15A}" srcOrd="2" destOrd="0" parTransId="{BB0794F9-B510-48BD-92F8-EAEC3F28FD35}" sibTransId="{205CF7A7-2BCE-4BCB-9B1C-307B6162AF9D}"/>
    <dgm:cxn modelId="{9681BD11-4168-474E-A98D-35BBC18527FE}" type="presOf" srcId="{14D2399A-F813-4D29-AA6A-E14DF14DE15A}" destId="{7BE72CC3-B2C5-45F1-80D6-05281D60B99B}" srcOrd="0" destOrd="0" presId="urn:microsoft.com/office/officeart/2005/8/layout/list1"/>
    <dgm:cxn modelId="{D68F789D-F66F-4B3B-BE80-87CC37D89B65}" type="presOf" srcId="{1D093B2B-19E3-4485-A925-21093E99764B}" destId="{F0BAB658-F166-4ADC-89AF-2356FB1189A5}" srcOrd="0" destOrd="1" presId="urn:microsoft.com/office/officeart/2005/8/layout/list1"/>
    <dgm:cxn modelId="{111B3BD6-7EBB-4F47-AEB3-2CAB17BBC22D}" type="presOf" srcId="{14D2399A-F813-4D29-AA6A-E14DF14DE15A}" destId="{D6937ED1-A59A-4AC6-9553-CA8F37E3952F}" srcOrd="1" destOrd="0" presId="urn:microsoft.com/office/officeart/2005/8/layout/list1"/>
    <dgm:cxn modelId="{53CAB7BA-3A87-4A0D-B8A8-4BDBB5F02DEF}" srcId="{C31A7789-5A33-4028-8E53-189D29FC448B}" destId="{D9810955-AE83-499B-AAE3-DB2D42A99A6A}" srcOrd="2" destOrd="0" parTransId="{AF397A90-617F-4AD1-938E-B54D9D51CA54}" sibTransId="{6D318C56-BD8F-4262-A6EF-A2FEEB739414}"/>
    <dgm:cxn modelId="{C2CC3FFF-59CB-4526-B8FA-0CB0C62B5C72}" type="presOf" srcId="{C31A7789-5A33-4028-8E53-189D29FC448B}" destId="{CFCD2EB2-96FC-413B-986E-D532C4ACBEA0}" srcOrd="1" destOrd="0" presId="urn:microsoft.com/office/officeart/2005/8/layout/list1"/>
    <dgm:cxn modelId="{C7836763-6428-49F9-B803-1EF2B5465538}" type="presOf" srcId="{E3AAA961-260F-4B38-8A92-E4434AD67B87}" destId="{95E15734-A942-4395-A2FB-D0249E68DAA1}" srcOrd="0" destOrd="0" presId="urn:microsoft.com/office/officeart/2005/8/layout/list1"/>
    <dgm:cxn modelId="{084F0856-FCDE-4BCD-924C-AAF893D09E2F}" type="presOf" srcId="{F321F8DB-516A-4092-938F-5C6A40F9D5B7}" destId="{2AC5460B-082B-4405-A34C-DEC7B25082FA}" srcOrd="0" destOrd="3" presId="urn:microsoft.com/office/officeart/2005/8/layout/list1"/>
    <dgm:cxn modelId="{5811DD82-9DF7-454B-8690-77E7279E97F2}" type="presParOf" srcId="{CA18061A-B193-4665-ADE6-5747EF7D5332}" destId="{88DA772F-FBDE-4128-9E7F-3319A62FE303}" srcOrd="0" destOrd="0" presId="urn:microsoft.com/office/officeart/2005/8/layout/list1"/>
    <dgm:cxn modelId="{9E0A8255-99F4-4B26-901B-B7BC7C38F7ED}" type="presParOf" srcId="{88DA772F-FBDE-4128-9E7F-3319A62FE303}" destId="{BDC6D94B-151D-4E29-81C6-C31FDA1B7ED1}" srcOrd="0" destOrd="0" presId="urn:microsoft.com/office/officeart/2005/8/layout/list1"/>
    <dgm:cxn modelId="{9CD83922-F01D-426C-B254-25296040F8CF}" type="presParOf" srcId="{88DA772F-FBDE-4128-9E7F-3319A62FE303}" destId="{CFCD2EB2-96FC-413B-986E-D532C4ACBEA0}" srcOrd="1" destOrd="0" presId="urn:microsoft.com/office/officeart/2005/8/layout/list1"/>
    <dgm:cxn modelId="{3770983B-0A93-41E0-9729-D2D97AA005A4}" type="presParOf" srcId="{CA18061A-B193-4665-ADE6-5747EF7D5332}" destId="{FBBD7AC0-431D-46FB-98DE-FFB3B40FF3DC}" srcOrd="1" destOrd="0" presId="urn:microsoft.com/office/officeart/2005/8/layout/list1"/>
    <dgm:cxn modelId="{A4121BBA-4156-4908-96C6-ED1427F9396D}" type="presParOf" srcId="{CA18061A-B193-4665-ADE6-5747EF7D5332}" destId="{F0BAB658-F166-4ADC-89AF-2356FB1189A5}" srcOrd="2" destOrd="0" presId="urn:microsoft.com/office/officeart/2005/8/layout/list1"/>
    <dgm:cxn modelId="{BD8BF33D-1E7E-447C-9457-96FCE6D69D02}" type="presParOf" srcId="{CA18061A-B193-4665-ADE6-5747EF7D5332}" destId="{82098CB4-828A-4D8C-8B73-C99A3DF633FE}" srcOrd="3" destOrd="0" presId="urn:microsoft.com/office/officeart/2005/8/layout/list1"/>
    <dgm:cxn modelId="{219A290C-4CAB-4011-9D5E-3CD47BA1E3A3}" type="presParOf" srcId="{CA18061A-B193-4665-ADE6-5747EF7D5332}" destId="{24EA0FA7-2A03-4B9D-A23E-412F3A9798E7}" srcOrd="4" destOrd="0" presId="urn:microsoft.com/office/officeart/2005/8/layout/list1"/>
    <dgm:cxn modelId="{00C7C420-5DF7-411D-974D-DC4E84682D20}" type="presParOf" srcId="{24EA0FA7-2A03-4B9D-A23E-412F3A9798E7}" destId="{95E15734-A942-4395-A2FB-D0249E68DAA1}" srcOrd="0" destOrd="0" presId="urn:microsoft.com/office/officeart/2005/8/layout/list1"/>
    <dgm:cxn modelId="{17BCB637-A62A-469C-A680-12BFB24A6F25}" type="presParOf" srcId="{24EA0FA7-2A03-4B9D-A23E-412F3A9798E7}" destId="{DAC5254B-6C76-4140-B7DC-B6EE997ADB39}" srcOrd="1" destOrd="0" presId="urn:microsoft.com/office/officeart/2005/8/layout/list1"/>
    <dgm:cxn modelId="{972608CE-FB90-4903-ACA8-0275BDE886D2}" type="presParOf" srcId="{CA18061A-B193-4665-ADE6-5747EF7D5332}" destId="{51849E5E-2646-4F76-A55B-A607C24D0059}" srcOrd="5" destOrd="0" presId="urn:microsoft.com/office/officeart/2005/8/layout/list1"/>
    <dgm:cxn modelId="{726208B6-2389-48F1-8058-A70D6C9B4A9E}" type="presParOf" srcId="{CA18061A-B193-4665-ADE6-5747EF7D5332}" destId="{2AC5460B-082B-4405-A34C-DEC7B25082FA}" srcOrd="6" destOrd="0" presId="urn:microsoft.com/office/officeart/2005/8/layout/list1"/>
    <dgm:cxn modelId="{42F6505B-8C45-488C-837D-1BAC40461B43}" type="presParOf" srcId="{CA18061A-B193-4665-ADE6-5747EF7D5332}" destId="{1B4F5936-6922-494C-BFA0-75EA489697E2}" srcOrd="7" destOrd="0" presId="urn:microsoft.com/office/officeart/2005/8/layout/list1"/>
    <dgm:cxn modelId="{B21414C8-4C6C-4971-8AEE-09E9E730E5E2}" type="presParOf" srcId="{CA18061A-B193-4665-ADE6-5747EF7D5332}" destId="{22F1E0F1-D205-46B2-882E-DA02E969EF6D}" srcOrd="8" destOrd="0" presId="urn:microsoft.com/office/officeart/2005/8/layout/list1"/>
    <dgm:cxn modelId="{CBCF793B-2F78-4966-BF30-0641146EFAC9}" type="presParOf" srcId="{22F1E0F1-D205-46B2-882E-DA02E969EF6D}" destId="{7BE72CC3-B2C5-45F1-80D6-05281D60B99B}" srcOrd="0" destOrd="0" presId="urn:microsoft.com/office/officeart/2005/8/layout/list1"/>
    <dgm:cxn modelId="{30C3C34D-75D6-497F-A367-CB9D1C55B223}" type="presParOf" srcId="{22F1E0F1-D205-46B2-882E-DA02E969EF6D}" destId="{D6937ED1-A59A-4AC6-9553-CA8F37E3952F}" srcOrd="1" destOrd="0" presId="urn:microsoft.com/office/officeart/2005/8/layout/list1"/>
    <dgm:cxn modelId="{FB1D1CD8-54D3-4DB0-BB41-5C1F66B5E370}" type="presParOf" srcId="{CA18061A-B193-4665-ADE6-5747EF7D5332}" destId="{E66F6E95-D535-4D66-96AE-A1A38888B925}" srcOrd="9" destOrd="0" presId="urn:microsoft.com/office/officeart/2005/8/layout/list1"/>
    <dgm:cxn modelId="{87628B3C-5970-4390-977D-C012A77E416C}" type="presParOf" srcId="{CA18061A-B193-4665-ADE6-5747EF7D5332}" destId="{D89A4A8A-F1FA-4BC3-B064-21BB9B6E51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BCFD3-BB49-4A95-856B-832D01FD65D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C31A7789-5A33-4028-8E53-189D29FC448B}">
      <dgm:prSet phldrT="[Texto]" custT="1"/>
      <dgm:spPr/>
      <dgm:t>
        <a:bodyPr/>
        <a:lstStyle/>
        <a:p>
          <a:r>
            <a:rPr lang="pt-BR" sz="1200" dirty="0" smtClean="0"/>
            <a:t>BETA-BLOQUEADORES</a:t>
          </a:r>
          <a:endParaRPr lang="pt-BR" sz="1200" dirty="0"/>
        </a:p>
      </dgm:t>
    </dgm:pt>
    <dgm:pt modelId="{EF9C3794-7C03-45E8-B34E-F0FD6B8F3C4B}" type="parTrans" cxnId="{C18087A6-6885-4369-8726-16B23B96373B}">
      <dgm:prSet/>
      <dgm:spPr/>
      <dgm:t>
        <a:bodyPr/>
        <a:lstStyle/>
        <a:p>
          <a:endParaRPr lang="pt-BR"/>
        </a:p>
      </dgm:t>
    </dgm:pt>
    <dgm:pt modelId="{47F3D4FB-79D4-4001-B709-AA8D550F2D52}" type="sibTrans" cxnId="{C18087A6-6885-4369-8726-16B23B96373B}">
      <dgm:prSet/>
      <dgm:spPr/>
      <dgm:t>
        <a:bodyPr/>
        <a:lstStyle/>
        <a:p>
          <a:r>
            <a:rPr lang="pt-BR" dirty="0" smtClean="0"/>
            <a:t>IRSS</a:t>
          </a:r>
          <a:endParaRPr lang="pt-BR" dirty="0"/>
        </a:p>
      </dgm:t>
    </dgm:pt>
    <dgm:pt modelId="{E3AAA961-260F-4B38-8A92-E4434AD67B87}">
      <dgm:prSet phldrT="[Texto]" custT="1"/>
      <dgm:spPr/>
      <dgm:t>
        <a:bodyPr/>
        <a:lstStyle/>
        <a:p>
          <a:r>
            <a:rPr lang="pt-BR" sz="1400" dirty="0" smtClean="0"/>
            <a:t>TRICÍCLICOS</a:t>
          </a:r>
          <a:endParaRPr lang="pt-BR" sz="1400" dirty="0" smtClean="0"/>
        </a:p>
      </dgm:t>
    </dgm:pt>
    <dgm:pt modelId="{089B28F8-844E-48EE-B133-8BC7D39E8A11}" type="parTrans" cxnId="{4C5CF854-3491-4B02-9AA2-62ABD48EC9C2}">
      <dgm:prSet/>
      <dgm:spPr/>
      <dgm:t>
        <a:bodyPr/>
        <a:lstStyle/>
        <a:p>
          <a:endParaRPr lang="pt-BR"/>
        </a:p>
      </dgm:t>
    </dgm:pt>
    <dgm:pt modelId="{458548AD-72FF-4077-906D-758479E03074}" type="sibTrans" cxnId="{4C5CF854-3491-4B02-9AA2-62ABD48EC9C2}">
      <dgm:prSet/>
      <dgm:spPr/>
      <dgm:t>
        <a:bodyPr/>
        <a:lstStyle/>
        <a:p>
          <a:r>
            <a:rPr lang="pt-BR" dirty="0" smtClean="0"/>
            <a:t>Bloqueador de canal de Ca+</a:t>
          </a:r>
          <a:endParaRPr lang="pt-BR" dirty="0"/>
        </a:p>
      </dgm:t>
    </dgm:pt>
    <dgm:pt modelId="{14D2399A-F813-4D29-AA6A-E14DF14DE15A}">
      <dgm:prSet phldrT="[Texto]"/>
      <dgm:spPr/>
      <dgm:t>
        <a:bodyPr/>
        <a:lstStyle/>
        <a:p>
          <a:r>
            <a:rPr lang="pt-BR" dirty="0" smtClean="0"/>
            <a:t>ANTI-CONVULSIVANTES</a:t>
          </a:r>
          <a:endParaRPr lang="pt-BR" dirty="0"/>
        </a:p>
      </dgm:t>
    </dgm:pt>
    <dgm:pt modelId="{BB0794F9-B510-48BD-92F8-EAEC3F28FD35}" type="parTrans" cxnId="{FB233122-F86D-44FD-8932-ACE24AB16BE2}">
      <dgm:prSet/>
      <dgm:spPr/>
      <dgm:t>
        <a:bodyPr/>
        <a:lstStyle/>
        <a:p>
          <a:endParaRPr lang="pt-BR"/>
        </a:p>
      </dgm:t>
    </dgm:pt>
    <dgm:pt modelId="{205CF7A7-2BCE-4BCB-9B1C-307B6162AF9D}" type="sibTrans" cxnId="{FB233122-F86D-44FD-8932-ACE24AB16BE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FC526B49-6B92-407F-A53F-3CE191685873}">
      <dgm:prSet custT="1"/>
      <dgm:spPr/>
      <dgm:t>
        <a:bodyPr/>
        <a:lstStyle/>
        <a:p>
          <a:r>
            <a:rPr lang="pt-BR" sz="1200" dirty="0" smtClean="0"/>
            <a:t>CONTRA-INDICADO EM ASMÁTICOS</a:t>
          </a:r>
          <a:endParaRPr lang="pt-BR" sz="1200" dirty="0"/>
        </a:p>
      </dgm:t>
    </dgm:pt>
    <dgm:pt modelId="{35231D68-6B5C-4B9F-9690-AC39FA55CAE9}" type="parTrans" cxnId="{34D145DD-8D8E-4EF3-9A10-5AD922947222}">
      <dgm:prSet/>
      <dgm:spPr/>
      <dgm:t>
        <a:bodyPr/>
        <a:lstStyle/>
        <a:p>
          <a:endParaRPr lang="pt-BR"/>
        </a:p>
      </dgm:t>
    </dgm:pt>
    <dgm:pt modelId="{298B48AD-57E0-48D2-A864-1C3530394EC1}" type="sibTrans" cxnId="{34D145DD-8D8E-4EF3-9A10-5AD922947222}">
      <dgm:prSet/>
      <dgm:spPr/>
      <dgm:t>
        <a:bodyPr/>
        <a:lstStyle/>
        <a:p>
          <a:endParaRPr lang="pt-BR"/>
        </a:p>
      </dgm:t>
    </dgm:pt>
    <dgm:pt modelId="{FBD2B41C-48AD-4F6B-BF87-CDB73AA4F6B9}">
      <dgm:prSet custT="1"/>
      <dgm:spPr/>
      <dgm:t>
        <a:bodyPr/>
        <a:lstStyle/>
        <a:p>
          <a:pPr algn="just"/>
          <a:r>
            <a:rPr lang="pt-BR" sz="1200" dirty="0" smtClean="0"/>
            <a:t>AMITRIPTILINA</a:t>
          </a:r>
          <a:endParaRPr lang="pt-BR" sz="1200" dirty="0"/>
        </a:p>
      </dgm:t>
    </dgm:pt>
    <dgm:pt modelId="{BB8B97D7-7E41-4926-BB4B-B9777FF4E56F}" type="sibTrans" cxnId="{A739BE95-DFB9-4DFB-9DFC-648C2D8917A8}">
      <dgm:prSet/>
      <dgm:spPr/>
      <dgm:t>
        <a:bodyPr/>
        <a:lstStyle/>
        <a:p>
          <a:endParaRPr lang="pt-BR"/>
        </a:p>
      </dgm:t>
    </dgm:pt>
    <dgm:pt modelId="{2951F811-F4D7-44B5-A50F-8238EB4438B7}" type="parTrans" cxnId="{A739BE95-DFB9-4DFB-9DFC-648C2D8917A8}">
      <dgm:prSet/>
      <dgm:spPr/>
      <dgm:t>
        <a:bodyPr/>
        <a:lstStyle/>
        <a:p>
          <a:endParaRPr lang="pt-BR"/>
        </a:p>
      </dgm:t>
    </dgm:pt>
    <dgm:pt modelId="{68562331-195A-4873-BB20-69E53AB9273A}">
      <dgm:prSet custT="1"/>
      <dgm:spPr/>
      <dgm:t>
        <a:bodyPr/>
        <a:lstStyle/>
        <a:p>
          <a:pPr algn="just"/>
          <a:r>
            <a:rPr lang="pt-BR" sz="1200" dirty="0" smtClean="0"/>
            <a:t>NORTRIPTILINA</a:t>
          </a:r>
          <a:endParaRPr lang="pt-BR" sz="1200" dirty="0"/>
        </a:p>
      </dgm:t>
    </dgm:pt>
    <dgm:pt modelId="{8225E3BF-A898-40FD-A472-A498461EBCDC}" type="parTrans" cxnId="{F3532418-5563-429B-8237-47906C3100CA}">
      <dgm:prSet/>
      <dgm:spPr/>
      <dgm:t>
        <a:bodyPr/>
        <a:lstStyle/>
        <a:p>
          <a:endParaRPr lang="pt-BR"/>
        </a:p>
      </dgm:t>
    </dgm:pt>
    <dgm:pt modelId="{E787F29A-BEF5-45EB-B385-0DABF06C945C}" type="sibTrans" cxnId="{F3532418-5563-429B-8237-47906C3100CA}">
      <dgm:prSet/>
      <dgm:spPr/>
      <dgm:t>
        <a:bodyPr/>
        <a:lstStyle/>
        <a:p>
          <a:endParaRPr lang="pt-BR"/>
        </a:p>
      </dgm:t>
    </dgm:pt>
    <dgm:pt modelId="{3A9B156D-AC03-4B6D-B279-F00DDFE481C3}">
      <dgm:prSet/>
      <dgm:spPr/>
      <dgm:t>
        <a:bodyPr/>
        <a:lstStyle/>
        <a:p>
          <a:r>
            <a:rPr lang="pt-BR" dirty="0" smtClean="0"/>
            <a:t>ÁCIDO VALPROICO: Teratogênico</a:t>
          </a:r>
          <a:endParaRPr lang="pt-BR" dirty="0"/>
        </a:p>
      </dgm:t>
    </dgm:pt>
    <dgm:pt modelId="{6ECE0564-4ED9-44DE-A0FC-012181FDD4FD}" type="sibTrans" cxnId="{CF00BEF5-58F2-4591-8C9C-E3303E6D1142}">
      <dgm:prSet/>
      <dgm:spPr/>
      <dgm:t>
        <a:bodyPr/>
        <a:lstStyle/>
        <a:p>
          <a:endParaRPr lang="pt-BR"/>
        </a:p>
      </dgm:t>
    </dgm:pt>
    <dgm:pt modelId="{46A875AF-193A-4790-AD90-4EEBF5488432}" type="parTrans" cxnId="{CF00BEF5-58F2-4591-8C9C-E3303E6D1142}">
      <dgm:prSet/>
      <dgm:spPr/>
      <dgm:t>
        <a:bodyPr/>
        <a:lstStyle/>
        <a:p>
          <a:endParaRPr lang="pt-BR"/>
        </a:p>
      </dgm:t>
    </dgm:pt>
    <dgm:pt modelId="{453C0816-E99D-4A64-B283-18BC01527C3E}">
      <dgm:prSet/>
      <dgm:spPr/>
      <dgm:t>
        <a:bodyPr/>
        <a:lstStyle/>
        <a:p>
          <a:r>
            <a:rPr lang="pt-BR" dirty="0" smtClean="0"/>
            <a:t>TOPIRAMATO</a:t>
          </a:r>
          <a:endParaRPr lang="pt-BR" dirty="0"/>
        </a:p>
      </dgm:t>
    </dgm:pt>
    <dgm:pt modelId="{B225E833-766A-48C2-AE4C-197372875C70}" type="parTrans" cxnId="{295B70B9-505F-414E-83CD-E0E4184CB5D6}">
      <dgm:prSet/>
      <dgm:spPr/>
      <dgm:t>
        <a:bodyPr/>
        <a:lstStyle/>
        <a:p>
          <a:endParaRPr lang="pt-BR"/>
        </a:p>
      </dgm:t>
    </dgm:pt>
    <dgm:pt modelId="{FF32ABAA-C6B7-4280-A449-9DBA0E859AC7}" type="sibTrans" cxnId="{295B70B9-505F-414E-83CD-E0E4184CB5D6}">
      <dgm:prSet/>
      <dgm:spPr/>
      <dgm:t>
        <a:bodyPr/>
        <a:lstStyle/>
        <a:p>
          <a:endParaRPr lang="pt-BR"/>
        </a:p>
      </dgm:t>
    </dgm:pt>
    <dgm:pt modelId="{6BCBA320-62E0-4428-B5BE-43D901C4E33F}" type="pres">
      <dgm:prSet presAssocID="{9B1BCFD3-BB49-4A95-856B-832D01FD65D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AF7CCCB-77C4-4B1A-9AD7-045C299D4BB3}" type="pres">
      <dgm:prSet presAssocID="{C31A7789-5A33-4028-8E53-189D29FC448B}" presName="composite" presStyleCnt="0"/>
      <dgm:spPr/>
    </dgm:pt>
    <dgm:pt modelId="{55376E6D-31F9-4AEB-AEAE-EA142DE6368F}" type="pres">
      <dgm:prSet presAssocID="{C31A7789-5A33-4028-8E53-189D29FC448B}" presName="Parent1" presStyleLbl="node1" presStyleIdx="0" presStyleCnt="6" custScaleX="105754" custLinFactNeighborX="-2114" custLinFactNeighborY="-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58E364-B4DC-47A7-888C-8DCA7A7251BA}" type="pres">
      <dgm:prSet presAssocID="{C31A7789-5A33-4028-8E53-189D29FC448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8826F-D9A8-4EC8-AB5A-3B7F9CFD6ABF}" type="pres">
      <dgm:prSet presAssocID="{C31A7789-5A33-4028-8E53-189D29FC448B}" presName="BalanceSpacing" presStyleCnt="0"/>
      <dgm:spPr/>
    </dgm:pt>
    <dgm:pt modelId="{AFB41F12-5209-4D5A-9A63-0230DE0C2988}" type="pres">
      <dgm:prSet presAssocID="{C31A7789-5A33-4028-8E53-189D29FC448B}" presName="BalanceSpacing1" presStyleCnt="0"/>
      <dgm:spPr/>
    </dgm:pt>
    <dgm:pt modelId="{7A2F806C-DA0D-424E-A084-09EE478817CA}" type="pres">
      <dgm:prSet presAssocID="{47F3D4FB-79D4-4001-B709-AA8D550F2D52}" presName="Accent1Text" presStyleLbl="node1" presStyleIdx="1" presStyleCnt="6"/>
      <dgm:spPr/>
      <dgm:t>
        <a:bodyPr/>
        <a:lstStyle/>
        <a:p>
          <a:endParaRPr lang="pt-BR"/>
        </a:p>
      </dgm:t>
    </dgm:pt>
    <dgm:pt modelId="{332F06EC-7172-415D-9373-BCD3193BB5D4}" type="pres">
      <dgm:prSet presAssocID="{47F3D4FB-79D4-4001-B709-AA8D550F2D52}" presName="spaceBetweenRectangles" presStyleCnt="0"/>
      <dgm:spPr/>
    </dgm:pt>
    <dgm:pt modelId="{FA6C3BCE-6256-4CD6-BD88-EF90202B5B4B}" type="pres">
      <dgm:prSet presAssocID="{E3AAA961-260F-4B38-8A92-E4434AD67B87}" presName="composite" presStyleCnt="0"/>
      <dgm:spPr/>
    </dgm:pt>
    <dgm:pt modelId="{C7946777-2787-4A27-B835-4BAD75E73A70}" type="pres">
      <dgm:prSet presAssocID="{E3AAA961-260F-4B38-8A92-E4434AD67B8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3F2AAA-B03D-4401-A3EA-CC7520B091B1}" type="pres">
      <dgm:prSet presAssocID="{E3AAA961-260F-4B38-8A92-E4434AD67B8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D0004E-E612-49D1-8800-E3976029A9AF}" type="pres">
      <dgm:prSet presAssocID="{E3AAA961-260F-4B38-8A92-E4434AD67B87}" presName="BalanceSpacing" presStyleCnt="0"/>
      <dgm:spPr/>
    </dgm:pt>
    <dgm:pt modelId="{6DDABFC0-9432-4EA1-961D-CF4B42DCDB4E}" type="pres">
      <dgm:prSet presAssocID="{E3AAA961-260F-4B38-8A92-E4434AD67B87}" presName="BalanceSpacing1" presStyleCnt="0"/>
      <dgm:spPr/>
    </dgm:pt>
    <dgm:pt modelId="{AF6F8CD3-75CF-4D33-84C4-1EE7D9BA0C40}" type="pres">
      <dgm:prSet presAssocID="{458548AD-72FF-4077-906D-758479E03074}" presName="Accent1Text" presStyleLbl="node1" presStyleIdx="3" presStyleCnt="6" custLinFactNeighborX="-4850" custLinFactNeighborY="-1122"/>
      <dgm:spPr/>
      <dgm:t>
        <a:bodyPr/>
        <a:lstStyle/>
        <a:p>
          <a:endParaRPr lang="pt-BR"/>
        </a:p>
      </dgm:t>
    </dgm:pt>
    <dgm:pt modelId="{0E90AE67-D56B-4044-8482-6B30DCC54E84}" type="pres">
      <dgm:prSet presAssocID="{458548AD-72FF-4077-906D-758479E03074}" presName="spaceBetweenRectangles" presStyleCnt="0"/>
      <dgm:spPr/>
    </dgm:pt>
    <dgm:pt modelId="{452CD300-399D-44C5-AFC7-E51E89A2B3D1}" type="pres">
      <dgm:prSet presAssocID="{14D2399A-F813-4D29-AA6A-E14DF14DE15A}" presName="composite" presStyleCnt="0"/>
      <dgm:spPr/>
    </dgm:pt>
    <dgm:pt modelId="{36C00626-6030-4C6B-B443-C6201EA649A5}" type="pres">
      <dgm:prSet presAssocID="{14D2399A-F813-4D29-AA6A-E14DF14DE15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F381CD-120D-4172-8ED2-C8F6AFEF928A}" type="pres">
      <dgm:prSet presAssocID="{14D2399A-F813-4D29-AA6A-E14DF14DE15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8553D3-A053-44D2-ADA3-7936DDCEE4A7}" type="pres">
      <dgm:prSet presAssocID="{14D2399A-F813-4D29-AA6A-E14DF14DE15A}" presName="BalanceSpacing" presStyleCnt="0"/>
      <dgm:spPr/>
    </dgm:pt>
    <dgm:pt modelId="{23CE168A-9612-4BED-A4E5-4138A2B51609}" type="pres">
      <dgm:prSet presAssocID="{14D2399A-F813-4D29-AA6A-E14DF14DE15A}" presName="BalanceSpacing1" presStyleCnt="0"/>
      <dgm:spPr/>
    </dgm:pt>
    <dgm:pt modelId="{288FC89B-1E6B-4191-BDA3-587C99625120}" type="pres">
      <dgm:prSet presAssocID="{205CF7A7-2BCE-4BCB-9B1C-307B6162AF9D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47C60A70-A789-479E-9209-7BA9EAEBFA74}" type="presOf" srcId="{FC526B49-6B92-407F-A53F-3CE191685873}" destId="{7D58E364-B4DC-47A7-888C-8DCA7A7251BA}" srcOrd="0" destOrd="0" presId="urn:microsoft.com/office/officeart/2008/layout/AlternatingHexagons"/>
    <dgm:cxn modelId="{A739BE95-DFB9-4DFB-9DFC-648C2D8917A8}" srcId="{E3AAA961-260F-4B38-8A92-E4434AD67B87}" destId="{FBD2B41C-48AD-4F6B-BF87-CDB73AA4F6B9}" srcOrd="0" destOrd="0" parTransId="{2951F811-F4D7-44B5-A50F-8238EB4438B7}" sibTransId="{BB8B97D7-7E41-4926-BB4B-B9777FF4E56F}"/>
    <dgm:cxn modelId="{BCB06B58-86B8-4953-B08E-D2A19E90D164}" type="presOf" srcId="{14D2399A-F813-4D29-AA6A-E14DF14DE15A}" destId="{36C00626-6030-4C6B-B443-C6201EA649A5}" srcOrd="0" destOrd="0" presId="urn:microsoft.com/office/officeart/2008/layout/AlternatingHexagons"/>
    <dgm:cxn modelId="{A4A3911B-507D-48C2-8A29-F67CE8BCD45B}" type="presOf" srcId="{E3AAA961-260F-4B38-8A92-E4434AD67B87}" destId="{C7946777-2787-4A27-B835-4BAD75E73A70}" srcOrd="0" destOrd="0" presId="urn:microsoft.com/office/officeart/2008/layout/AlternatingHexagons"/>
    <dgm:cxn modelId="{CB8FA5A3-40B7-408D-A7CB-71DDBFCFE43F}" type="presOf" srcId="{47F3D4FB-79D4-4001-B709-AA8D550F2D52}" destId="{7A2F806C-DA0D-424E-A084-09EE478817CA}" srcOrd="0" destOrd="0" presId="urn:microsoft.com/office/officeart/2008/layout/AlternatingHexagons"/>
    <dgm:cxn modelId="{F3532418-5563-429B-8237-47906C3100CA}" srcId="{E3AAA961-260F-4B38-8A92-E4434AD67B87}" destId="{68562331-195A-4873-BB20-69E53AB9273A}" srcOrd="1" destOrd="0" parTransId="{8225E3BF-A898-40FD-A472-A498461EBCDC}" sibTransId="{E787F29A-BEF5-45EB-B385-0DABF06C945C}"/>
    <dgm:cxn modelId="{C18087A6-6885-4369-8726-16B23B96373B}" srcId="{9B1BCFD3-BB49-4A95-856B-832D01FD65DF}" destId="{C31A7789-5A33-4028-8E53-189D29FC448B}" srcOrd="0" destOrd="0" parTransId="{EF9C3794-7C03-45E8-B34E-F0FD6B8F3C4B}" sibTransId="{47F3D4FB-79D4-4001-B709-AA8D550F2D52}"/>
    <dgm:cxn modelId="{34D145DD-8D8E-4EF3-9A10-5AD922947222}" srcId="{C31A7789-5A33-4028-8E53-189D29FC448B}" destId="{FC526B49-6B92-407F-A53F-3CE191685873}" srcOrd="0" destOrd="0" parTransId="{35231D68-6B5C-4B9F-9690-AC39FA55CAE9}" sibTransId="{298B48AD-57E0-48D2-A864-1C3530394EC1}"/>
    <dgm:cxn modelId="{4C5CF854-3491-4B02-9AA2-62ABD48EC9C2}" srcId="{9B1BCFD3-BB49-4A95-856B-832D01FD65DF}" destId="{E3AAA961-260F-4B38-8A92-E4434AD67B87}" srcOrd="1" destOrd="0" parTransId="{089B28F8-844E-48EE-B133-8BC7D39E8A11}" sibTransId="{458548AD-72FF-4077-906D-758479E03074}"/>
    <dgm:cxn modelId="{8FB3E060-EC14-40C3-970F-260220CDED58}" type="presOf" srcId="{9B1BCFD3-BB49-4A95-856B-832D01FD65DF}" destId="{6BCBA320-62E0-4428-B5BE-43D901C4E33F}" srcOrd="0" destOrd="0" presId="urn:microsoft.com/office/officeart/2008/layout/AlternatingHexagons"/>
    <dgm:cxn modelId="{A476EC2A-4343-4F1C-8397-CE900BC7105D}" type="presOf" srcId="{FBD2B41C-48AD-4F6B-BF87-CDB73AA4F6B9}" destId="{A83F2AAA-B03D-4401-A3EA-CC7520B091B1}" srcOrd="0" destOrd="0" presId="urn:microsoft.com/office/officeart/2008/layout/AlternatingHexagons"/>
    <dgm:cxn modelId="{CF00BEF5-58F2-4591-8C9C-E3303E6D1142}" srcId="{14D2399A-F813-4D29-AA6A-E14DF14DE15A}" destId="{3A9B156D-AC03-4B6D-B279-F00DDFE481C3}" srcOrd="0" destOrd="0" parTransId="{46A875AF-193A-4790-AD90-4EEBF5488432}" sibTransId="{6ECE0564-4ED9-44DE-A0FC-012181FDD4FD}"/>
    <dgm:cxn modelId="{FB233122-F86D-44FD-8932-ACE24AB16BE2}" srcId="{9B1BCFD3-BB49-4A95-856B-832D01FD65DF}" destId="{14D2399A-F813-4D29-AA6A-E14DF14DE15A}" srcOrd="2" destOrd="0" parTransId="{BB0794F9-B510-48BD-92F8-EAEC3F28FD35}" sibTransId="{205CF7A7-2BCE-4BCB-9B1C-307B6162AF9D}"/>
    <dgm:cxn modelId="{76C20A4F-1C81-44CA-8B70-E68D2463A160}" type="presOf" srcId="{C31A7789-5A33-4028-8E53-189D29FC448B}" destId="{55376E6D-31F9-4AEB-AEAE-EA142DE6368F}" srcOrd="0" destOrd="0" presId="urn:microsoft.com/office/officeart/2008/layout/AlternatingHexagons"/>
    <dgm:cxn modelId="{295B70B9-505F-414E-83CD-E0E4184CB5D6}" srcId="{14D2399A-F813-4D29-AA6A-E14DF14DE15A}" destId="{453C0816-E99D-4A64-B283-18BC01527C3E}" srcOrd="1" destOrd="0" parTransId="{B225E833-766A-48C2-AE4C-197372875C70}" sibTransId="{FF32ABAA-C6B7-4280-A449-9DBA0E859AC7}"/>
    <dgm:cxn modelId="{0C9A4E10-C2A4-4244-9F7F-B637741FD1FC}" type="presOf" srcId="{3A9B156D-AC03-4B6D-B279-F00DDFE481C3}" destId="{38F381CD-120D-4172-8ED2-C8F6AFEF928A}" srcOrd="0" destOrd="0" presId="urn:microsoft.com/office/officeart/2008/layout/AlternatingHexagons"/>
    <dgm:cxn modelId="{F731E5E6-566B-41BA-B657-D9F8D5507FA7}" type="presOf" srcId="{68562331-195A-4873-BB20-69E53AB9273A}" destId="{A83F2AAA-B03D-4401-A3EA-CC7520B091B1}" srcOrd="0" destOrd="1" presId="urn:microsoft.com/office/officeart/2008/layout/AlternatingHexagons"/>
    <dgm:cxn modelId="{63A2DCCA-59EA-4936-90ED-179A915ED032}" type="presOf" srcId="{458548AD-72FF-4077-906D-758479E03074}" destId="{AF6F8CD3-75CF-4D33-84C4-1EE7D9BA0C40}" srcOrd="0" destOrd="0" presId="urn:microsoft.com/office/officeart/2008/layout/AlternatingHexagons"/>
    <dgm:cxn modelId="{F19E1029-BFA6-4BA2-946B-5A6C76A8861D}" type="presOf" srcId="{205CF7A7-2BCE-4BCB-9B1C-307B6162AF9D}" destId="{288FC89B-1E6B-4191-BDA3-587C99625120}" srcOrd="0" destOrd="0" presId="urn:microsoft.com/office/officeart/2008/layout/AlternatingHexagons"/>
    <dgm:cxn modelId="{64AED305-02C5-4442-8553-902588BBA26B}" type="presOf" srcId="{453C0816-E99D-4A64-B283-18BC01527C3E}" destId="{38F381CD-120D-4172-8ED2-C8F6AFEF928A}" srcOrd="0" destOrd="1" presId="urn:microsoft.com/office/officeart/2008/layout/AlternatingHexagons"/>
    <dgm:cxn modelId="{6184984C-0110-42E2-8636-EE39CBD20B78}" type="presParOf" srcId="{6BCBA320-62E0-4428-B5BE-43D901C4E33F}" destId="{8AF7CCCB-77C4-4B1A-9AD7-045C299D4BB3}" srcOrd="0" destOrd="0" presId="urn:microsoft.com/office/officeart/2008/layout/AlternatingHexagons"/>
    <dgm:cxn modelId="{8E9C9E55-D03C-4F4E-91D2-E142AACDDAF9}" type="presParOf" srcId="{8AF7CCCB-77C4-4B1A-9AD7-045C299D4BB3}" destId="{55376E6D-31F9-4AEB-AEAE-EA142DE6368F}" srcOrd="0" destOrd="0" presId="urn:microsoft.com/office/officeart/2008/layout/AlternatingHexagons"/>
    <dgm:cxn modelId="{9676632C-42B5-4357-AC1D-5F34A9CE175D}" type="presParOf" srcId="{8AF7CCCB-77C4-4B1A-9AD7-045C299D4BB3}" destId="{7D58E364-B4DC-47A7-888C-8DCA7A7251BA}" srcOrd="1" destOrd="0" presId="urn:microsoft.com/office/officeart/2008/layout/AlternatingHexagons"/>
    <dgm:cxn modelId="{45583D72-365A-4D09-90B8-D1B30BD2F929}" type="presParOf" srcId="{8AF7CCCB-77C4-4B1A-9AD7-045C299D4BB3}" destId="{4238826F-D9A8-4EC8-AB5A-3B7F9CFD6ABF}" srcOrd="2" destOrd="0" presId="urn:microsoft.com/office/officeart/2008/layout/AlternatingHexagons"/>
    <dgm:cxn modelId="{3B5D3A14-3D71-487E-B121-8ACC7A334C60}" type="presParOf" srcId="{8AF7CCCB-77C4-4B1A-9AD7-045C299D4BB3}" destId="{AFB41F12-5209-4D5A-9A63-0230DE0C2988}" srcOrd="3" destOrd="0" presId="urn:microsoft.com/office/officeart/2008/layout/AlternatingHexagons"/>
    <dgm:cxn modelId="{C0BF4DA4-5566-40C1-9182-BF0150716558}" type="presParOf" srcId="{8AF7CCCB-77C4-4B1A-9AD7-045C299D4BB3}" destId="{7A2F806C-DA0D-424E-A084-09EE478817CA}" srcOrd="4" destOrd="0" presId="urn:microsoft.com/office/officeart/2008/layout/AlternatingHexagons"/>
    <dgm:cxn modelId="{3519EAAF-6FCE-4F52-B960-70A389E95421}" type="presParOf" srcId="{6BCBA320-62E0-4428-B5BE-43D901C4E33F}" destId="{332F06EC-7172-415D-9373-BCD3193BB5D4}" srcOrd="1" destOrd="0" presId="urn:microsoft.com/office/officeart/2008/layout/AlternatingHexagons"/>
    <dgm:cxn modelId="{04C135DC-4B00-4E6C-A6B7-1896341F2B46}" type="presParOf" srcId="{6BCBA320-62E0-4428-B5BE-43D901C4E33F}" destId="{FA6C3BCE-6256-4CD6-BD88-EF90202B5B4B}" srcOrd="2" destOrd="0" presId="urn:microsoft.com/office/officeart/2008/layout/AlternatingHexagons"/>
    <dgm:cxn modelId="{30D1B082-4B14-4B6B-B7EB-A0ED3F20EEE3}" type="presParOf" srcId="{FA6C3BCE-6256-4CD6-BD88-EF90202B5B4B}" destId="{C7946777-2787-4A27-B835-4BAD75E73A70}" srcOrd="0" destOrd="0" presId="urn:microsoft.com/office/officeart/2008/layout/AlternatingHexagons"/>
    <dgm:cxn modelId="{461FE968-947C-474B-8D1F-B961FA4DC6CC}" type="presParOf" srcId="{FA6C3BCE-6256-4CD6-BD88-EF90202B5B4B}" destId="{A83F2AAA-B03D-4401-A3EA-CC7520B091B1}" srcOrd="1" destOrd="0" presId="urn:microsoft.com/office/officeart/2008/layout/AlternatingHexagons"/>
    <dgm:cxn modelId="{FA70E75A-BAEC-4E05-8B32-88F5CE50A347}" type="presParOf" srcId="{FA6C3BCE-6256-4CD6-BD88-EF90202B5B4B}" destId="{01D0004E-E612-49D1-8800-E3976029A9AF}" srcOrd="2" destOrd="0" presId="urn:microsoft.com/office/officeart/2008/layout/AlternatingHexagons"/>
    <dgm:cxn modelId="{D5A64E25-E816-4C3D-A927-D0EF5D3FCD16}" type="presParOf" srcId="{FA6C3BCE-6256-4CD6-BD88-EF90202B5B4B}" destId="{6DDABFC0-9432-4EA1-961D-CF4B42DCDB4E}" srcOrd="3" destOrd="0" presId="urn:microsoft.com/office/officeart/2008/layout/AlternatingHexagons"/>
    <dgm:cxn modelId="{155FF64F-7CC5-4318-8063-F9ABD57B3DA5}" type="presParOf" srcId="{FA6C3BCE-6256-4CD6-BD88-EF90202B5B4B}" destId="{AF6F8CD3-75CF-4D33-84C4-1EE7D9BA0C40}" srcOrd="4" destOrd="0" presId="urn:microsoft.com/office/officeart/2008/layout/AlternatingHexagons"/>
    <dgm:cxn modelId="{B9D64F02-B65B-4ED3-83DE-6A6BAA4515F8}" type="presParOf" srcId="{6BCBA320-62E0-4428-B5BE-43D901C4E33F}" destId="{0E90AE67-D56B-4044-8482-6B30DCC54E84}" srcOrd="3" destOrd="0" presId="urn:microsoft.com/office/officeart/2008/layout/AlternatingHexagons"/>
    <dgm:cxn modelId="{CF89F36F-D523-4ED4-A61D-7DE572455ACE}" type="presParOf" srcId="{6BCBA320-62E0-4428-B5BE-43D901C4E33F}" destId="{452CD300-399D-44C5-AFC7-E51E89A2B3D1}" srcOrd="4" destOrd="0" presId="urn:microsoft.com/office/officeart/2008/layout/AlternatingHexagons"/>
    <dgm:cxn modelId="{531FE5DE-65B3-48CF-834D-E02D60459098}" type="presParOf" srcId="{452CD300-399D-44C5-AFC7-E51E89A2B3D1}" destId="{36C00626-6030-4C6B-B443-C6201EA649A5}" srcOrd="0" destOrd="0" presId="urn:microsoft.com/office/officeart/2008/layout/AlternatingHexagons"/>
    <dgm:cxn modelId="{A71A5782-2B85-47F0-AC10-1CCEDF74BECF}" type="presParOf" srcId="{452CD300-399D-44C5-AFC7-E51E89A2B3D1}" destId="{38F381CD-120D-4172-8ED2-C8F6AFEF928A}" srcOrd="1" destOrd="0" presId="urn:microsoft.com/office/officeart/2008/layout/AlternatingHexagons"/>
    <dgm:cxn modelId="{A1216682-9D73-4063-BCA0-7A3D36C13E41}" type="presParOf" srcId="{452CD300-399D-44C5-AFC7-E51E89A2B3D1}" destId="{A78553D3-A053-44D2-ADA3-7936DDCEE4A7}" srcOrd="2" destOrd="0" presId="urn:microsoft.com/office/officeart/2008/layout/AlternatingHexagons"/>
    <dgm:cxn modelId="{0EA91779-144E-4A44-B441-65BF92213AC9}" type="presParOf" srcId="{452CD300-399D-44C5-AFC7-E51E89A2B3D1}" destId="{23CE168A-9612-4BED-A4E5-4138A2B51609}" srcOrd="3" destOrd="0" presId="urn:microsoft.com/office/officeart/2008/layout/AlternatingHexagons"/>
    <dgm:cxn modelId="{7D3702FF-5501-40EE-87C6-108AE250B94D}" type="presParOf" srcId="{452CD300-399D-44C5-AFC7-E51E89A2B3D1}" destId="{288FC89B-1E6B-4191-BDA3-587C9962512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4490B3-5C54-4383-AA29-CC993FFD73FF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19391EF5-7C16-4F41-8A77-AD07917EC64B}">
      <dgm:prSet/>
      <dgm:spPr/>
      <dgm:t>
        <a:bodyPr/>
        <a:lstStyle/>
        <a:p>
          <a:pPr rtl="0"/>
          <a:r>
            <a:rPr lang="pt-BR" dirty="0" smtClean="0"/>
            <a:t>CRISES</a:t>
          </a:r>
          <a:endParaRPr lang="pt-BR" dirty="0"/>
        </a:p>
      </dgm:t>
    </dgm:pt>
    <dgm:pt modelId="{6EACE3BD-915D-4C54-A0F9-A5A36B584F6F}" type="parTrans" cxnId="{F640C993-4925-4696-9184-8958814FA13A}">
      <dgm:prSet/>
      <dgm:spPr/>
      <dgm:t>
        <a:bodyPr/>
        <a:lstStyle/>
        <a:p>
          <a:endParaRPr lang="pt-BR"/>
        </a:p>
      </dgm:t>
    </dgm:pt>
    <dgm:pt modelId="{47AFBE6D-BA8C-42A6-AB12-C66F33161E52}" type="sibTrans" cxnId="{F640C993-4925-4696-9184-8958814FA13A}">
      <dgm:prSet/>
      <dgm:spPr/>
      <dgm:t>
        <a:bodyPr/>
        <a:lstStyle/>
        <a:p>
          <a:endParaRPr lang="pt-BR"/>
        </a:p>
      </dgm:t>
    </dgm:pt>
    <dgm:pt modelId="{8F0B0E76-A538-41E2-8AA6-A9177EB2FE92}">
      <dgm:prSet/>
      <dgm:spPr/>
      <dgm:t>
        <a:bodyPr/>
        <a:lstStyle/>
        <a:p>
          <a:pPr rtl="0"/>
          <a:r>
            <a:rPr lang="pt-BR" dirty="0" smtClean="0"/>
            <a:t>PROFILAXIA</a:t>
          </a:r>
          <a:endParaRPr lang="pt-BR" dirty="0"/>
        </a:p>
      </dgm:t>
    </dgm:pt>
    <dgm:pt modelId="{B8FD3027-A174-4BC6-82CB-E8DCEB8F5463}" type="parTrans" cxnId="{A066CE1B-6755-466E-92A3-58A82F4C4E9B}">
      <dgm:prSet/>
      <dgm:spPr/>
      <dgm:t>
        <a:bodyPr/>
        <a:lstStyle/>
        <a:p>
          <a:endParaRPr lang="pt-BR"/>
        </a:p>
      </dgm:t>
    </dgm:pt>
    <dgm:pt modelId="{12DD9D84-E249-469C-8A85-A2FEC8056F8D}" type="sibTrans" cxnId="{A066CE1B-6755-466E-92A3-58A82F4C4E9B}">
      <dgm:prSet/>
      <dgm:spPr/>
      <dgm:t>
        <a:bodyPr/>
        <a:lstStyle/>
        <a:p>
          <a:endParaRPr lang="pt-BR"/>
        </a:p>
      </dgm:t>
    </dgm:pt>
    <dgm:pt modelId="{B766F323-5F89-4652-BAB4-26158D9E35C6}">
      <dgm:prSet/>
      <dgm:spPr/>
      <dgm:t>
        <a:bodyPr/>
        <a:lstStyle/>
        <a:p>
          <a:pPr algn="l"/>
          <a:r>
            <a:rPr lang="pt-BR" dirty="0" smtClean="0"/>
            <a:t>Repouso, relaxamento e baixas doses de analgésicos simples (dipirona, paracetamol e AAS)</a:t>
          </a:r>
          <a:endParaRPr lang="pt-BR" dirty="0"/>
        </a:p>
      </dgm:t>
    </dgm:pt>
    <dgm:pt modelId="{2317D8A2-95C7-4DE6-93BE-1114479A9488}" type="parTrans" cxnId="{2D5D71E6-4E25-4B77-91A5-7BC3BDB9D960}">
      <dgm:prSet/>
      <dgm:spPr/>
      <dgm:t>
        <a:bodyPr/>
        <a:lstStyle/>
        <a:p>
          <a:endParaRPr lang="pt-BR"/>
        </a:p>
      </dgm:t>
    </dgm:pt>
    <dgm:pt modelId="{7D247EF6-4E79-42E3-B20E-E154AE224B48}" type="sibTrans" cxnId="{2D5D71E6-4E25-4B77-91A5-7BC3BDB9D960}">
      <dgm:prSet/>
      <dgm:spPr/>
      <dgm:t>
        <a:bodyPr/>
        <a:lstStyle/>
        <a:p>
          <a:endParaRPr lang="pt-BR"/>
        </a:p>
      </dgm:t>
    </dgm:pt>
    <dgm:pt modelId="{C704F4F9-2E6D-49B9-8487-B9BF92FDB15D}">
      <dgm:prSet/>
      <dgm:spPr/>
      <dgm:t>
        <a:bodyPr/>
        <a:lstStyle/>
        <a:p>
          <a:pPr algn="just"/>
          <a:r>
            <a:rPr lang="pt-BR" dirty="0" smtClean="0"/>
            <a:t>Antidepressivos: </a:t>
          </a:r>
          <a:r>
            <a:rPr lang="pt-BR" dirty="0" err="1" smtClean="0"/>
            <a:t>Amitriptilina</a:t>
          </a:r>
          <a:endParaRPr lang="pt-BR" dirty="0"/>
        </a:p>
      </dgm:t>
    </dgm:pt>
    <dgm:pt modelId="{0E2DE29F-2224-4438-809B-1799538264C1}" type="parTrans" cxnId="{6732D5A0-D955-4D8B-90FD-9B9C65E6F0E3}">
      <dgm:prSet/>
      <dgm:spPr/>
      <dgm:t>
        <a:bodyPr/>
        <a:lstStyle/>
        <a:p>
          <a:endParaRPr lang="pt-BR"/>
        </a:p>
      </dgm:t>
    </dgm:pt>
    <dgm:pt modelId="{55921613-2241-4DF1-9603-7E4EDAFBC345}" type="sibTrans" cxnId="{6732D5A0-D955-4D8B-90FD-9B9C65E6F0E3}">
      <dgm:prSet/>
      <dgm:spPr/>
      <dgm:t>
        <a:bodyPr/>
        <a:lstStyle/>
        <a:p>
          <a:endParaRPr lang="pt-BR"/>
        </a:p>
      </dgm:t>
    </dgm:pt>
    <dgm:pt modelId="{72B1D87D-EAD5-4FA3-B499-CC2DD92380D6}">
      <dgm:prSet/>
      <dgm:spPr/>
      <dgm:t>
        <a:bodyPr/>
        <a:lstStyle/>
        <a:p>
          <a:pPr algn="just"/>
          <a:endParaRPr lang="pt-BR" dirty="0"/>
        </a:p>
      </dgm:t>
    </dgm:pt>
    <dgm:pt modelId="{74D84C2A-A678-4CB9-94F8-5466F682C6D5}" type="parTrans" cxnId="{92E7D4B6-8CCD-4ADA-B7D8-34045E8AFEF9}">
      <dgm:prSet/>
      <dgm:spPr/>
      <dgm:t>
        <a:bodyPr/>
        <a:lstStyle/>
        <a:p>
          <a:endParaRPr lang="pt-BR"/>
        </a:p>
      </dgm:t>
    </dgm:pt>
    <dgm:pt modelId="{24C48A05-7B2C-4262-87A7-6377B4F775FC}" type="sibTrans" cxnId="{92E7D4B6-8CCD-4ADA-B7D8-34045E8AFEF9}">
      <dgm:prSet/>
      <dgm:spPr/>
      <dgm:t>
        <a:bodyPr/>
        <a:lstStyle/>
        <a:p>
          <a:endParaRPr lang="pt-BR"/>
        </a:p>
      </dgm:t>
    </dgm:pt>
    <dgm:pt modelId="{4BF34AD0-42CF-4EFD-80B1-C19EA7C6B027}" type="pres">
      <dgm:prSet presAssocID="{FE4490B3-5C54-4383-AA29-CC993FFD73F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5B29E6C-BA68-44EC-B408-75B425F7E01C}" type="pres">
      <dgm:prSet presAssocID="{19391EF5-7C16-4F41-8A77-AD07917EC64B}" presName="linNode" presStyleCnt="0"/>
      <dgm:spPr/>
    </dgm:pt>
    <dgm:pt modelId="{1B0F4686-509B-4F17-AD60-827164474F80}" type="pres">
      <dgm:prSet presAssocID="{19391EF5-7C16-4F41-8A77-AD07917EC64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1D2E3A-917C-4B0F-9D17-BD239B9AB922}" type="pres">
      <dgm:prSet presAssocID="{19391EF5-7C16-4F41-8A77-AD07917EC64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41C43C-AC79-4F31-A7FC-04BB7CBA2BF1}" type="pres">
      <dgm:prSet presAssocID="{47AFBE6D-BA8C-42A6-AB12-C66F33161E52}" presName="spacing" presStyleCnt="0"/>
      <dgm:spPr/>
    </dgm:pt>
    <dgm:pt modelId="{DD7A3610-AAF0-4479-BEAC-2CBD0E8DD9E6}" type="pres">
      <dgm:prSet presAssocID="{8F0B0E76-A538-41E2-8AA6-A9177EB2FE92}" presName="linNode" presStyleCnt="0"/>
      <dgm:spPr/>
    </dgm:pt>
    <dgm:pt modelId="{B7D3F3DF-BADB-4EDE-B5A1-561F095ECEF9}" type="pres">
      <dgm:prSet presAssocID="{8F0B0E76-A538-41E2-8AA6-A9177EB2FE9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567B72-C0B5-4282-81C3-C4A0B6322035}" type="pres">
      <dgm:prSet presAssocID="{8F0B0E76-A538-41E2-8AA6-A9177EB2FE9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88C9B59-9FB7-4361-B502-08504FA860D5}" type="presOf" srcId="{B766F323-5F89-4652-BAB4-26158D9E35C6}" destId="{E71D2E3A-917C-4B0F-9D17-BD239B9AB922}" srcOrd="0" destOrd="0" presId="urn:microsoft.com/office/officeart/2005/8/layout/vList6"/>
    <dgm:cxn modelId="{F640C993-4925-4696-9184-8958814FA13A}" srcId="{FE4490B3-5C54-4383-AA29-CC993FFD73FF}" destId="{19391EF5-7C16-4F41-8A77-AD07917EC64B}" srcOrd="0" destOrd="0" parTransId="{6EACE3BD-915D-4C54-A0F9-A5A36B584F6F}" sibTransId="{47AFBE6D-BA8C-42A6-AB12-C66F33161E52}"/>
    <dgm:cxn modelId="{92E7D4B6-8CCD-4ADA-B7D8-34045E8AFEF9}" srcId="{8F0B0E76-A538-41E2-8AA6-A9177EB2FE92}" destId="{72B1D87D-EAD5-4FA3-B499-CC2DD92380D6}" srcOrd="0" destOrd="0" parTransId="{74D84C2A-A678-4CB9-94F8-5466F682C6D5}" sibTransId="{24C48A05-7B2C-4262-87A7-6377B4F775FC}"/>
    <dgm:cxn modelId="{7FF743FC-AD7D-4772-89AA-ED481A3EBD8A}" type="presOf" srcId="{FE4490B3-5C54-4383-AA29-CC993FFD73FF}" destId="{4BF34AD0-42CF-4EFD-80B1-C19EA7C6B027}" srcOrd="0" destOrd="0" presId="urn:microsoft.com/office/officeart/2005/8/layout/vList6"/>
    <dgm:cxn modelId="{2D5D71E6-4E25-4B77-91A5-7BC3BDB9D960}" srcId="{19391EF5-7C16-4F41-8A77-AD07917EC64B}" destId="{B766F323-5F89-4652-BAB4-26158D9E35C6}" srcOrd="0" destOrd="0" parTransId="{2317D8A2-95C7-4DE6-93BE-1114479A9488}" sibTransId="{7D247EF6-4E79-42E3-B20E-E154AE224B48}"/>
    <dgm:cxn modelId="{A066CE1B-6755-466E-92A3-58A82F4C4E9B}" srcId="{FE4490B3-5C54-4383-AA29-CC993FFD73FF}" destId="{8F0B0E76-A538-41E2-8AA6-A9177EB2FE92}" srcOrd="1" destOrd="0" parTransId="{B8FD3027-A174-4BC6-82CB-E8DCEB8F5463}" sibTransId="{12DD9D84-E249-469C-8A85-A2FEC8056F8D}"/>
    <dgm:cxn modelId="{15D761FB-728B-42B3-BD1D-F7A1FADCF40B}" type="presOf" srcId="{C704F4F9-2E6D-49B9-8487-B9BF92FDB15D}" destId="{75567B72-C0B5-4282-81C3-C4A0B6322035}" srcOrd="0" destOrd="1" presId="urn:microsoft.com/office/officeart/2005/8/layout/vList6"/>
    <dgm:cxn modelId="{445A8D4C-9C36-4D9D-868F-4702243E8685}" type="presOf" srcId="{8F0B0E76-A538-41E2-8AA6-A9177EB2FE92}" destId="{B7D3F3DF-BADB-4EDE-B5A1-561F095ECEF9}" srcOrd="0" destOrd="0" presId="urn:microsoft.com/office/officeart/2005/8/layout/vList6"/>
    <dgm:cxn modelId="{5F69595B-DB2A-47B6-822D-575C0A5870F9}" type="presOf" srcId="{72B1D87D-EAD5-4FA3-B499-CC2DD92380D6}" destId="{75567B72-C0B5-4282-81C3-C4A0B6322035}" srcOrd="0" destOrd="0" presId="urn:microsoft.com/office/officeart/2005/8/layout/vList6"/>
    <dgm:cxn modelId="{B061A391-61EE-4BC4-8AD3-9BEFDDE7C645}" type="presOf" srcId="{19391EF5-7C16-4F41-8A77-AD07917EC64B}" destId="{1B0F4686-509B-4F17-AD60-827164474F80}" srcOrd="0" destOrd="0" presId="urn:microsoft.com/office/officeart/2005/8/layout/vList6"/>
    <dgm:cxn modelId="{6732D5A0-D955-4D8B-90FD-9B9C65E6F0E3}" srcId="{8F0B0E76-A538-41E2-8AA6-A9177EB2FE92}" destId="{C704F4F9-2E6D-49B9-8487-B9BF92FDB15D}" srcOrd="1" destOrd="0" parTransId="{0E2DE29F-2224-4438-809B-1799538264C1}" sibTransId="{55921613-2241-4DF1-9603-7E4EDAFBC345}"/>
    <dgm:cxn modelId="{92A3855A-2B05-4EE7-BE53-B956E7F19558}" type="presParOf" srcId="{4BF34AD0-42CF-4EFD-80B1-C19EA7C6B027}" destId="{95B29E6C-BA68-44EC-B408-75B425F7E01C}" srcOrd="0" destOrd="0" presId="urn:microsoft.com/office/officeart/2005/8/layout/vList6"/>
    <dgm:cxn modelId="{3EF3865B-4DF2-4624-92C3-77B16BFC3126}" type="presParOf" srcId="{95B29E6C-BA68-44EC-B408-75B425F7E01C}" destId="{1B0F4686-509B-4F17-AD60-827164474F80}" srcOrd="0" destOrd="0" presId="urn:microsoft.com/office/officeart/2005/8/layout/vList6"/>
    <dgm:cxn modelId="{F8EF9D61-D6CF-49A7-BDE0-67C6B53A0BA6}" type="presParOf" srcId="{95B29E6C-BA68-44EC-B408-75B425F7E01C}" destId="{E71D2E3A-917C-4B0F-9D17-BD239B9AB922}" srcOrd="1" destOrd="0" presId="urn:microsoft.com/office/officeart/2005/8/layout/vList6"/>
    <dgm:cxn modelId="{672D0372-0D63-4B21-AC16-4D3C62A457CB}" type="presParOf" srcId="{4BF34AD0-42CF-4EFD-80B1-C19EA7C6B027}" destId="{4A41C43C-AC79-4F31-A7FC-04BB7CBA2BF1}" srcOrd="1" destOrd="0" presId="urn:microsoft.com/office/officeart/2005/8/layout/vList6"/>
    <dgm:cxn modelId="{F387BA32-A8E5-4758-9098-7C2B88EFF3AD}" type="presParOf" srcId="{4BF34AD0-42CF-4EFD-80B1-C19EA7C6B027}" destId="{DD7A3610-AAF0-4479-BEAC-2CBD0E8DD9E6}" srcOrd="2" destOrd="0" presId="urn:microsoft.com/office/officeart/2005/8/layout/vList6"/>
    <dgm:cxn modelId="{E27AACD1-6DBA-493A-9FF3-B25112ADA5C3}" type="presParOf" srcId="{DD7A3610-AAF0-4479-BEAC-2CBD0E8DD9E6}" destId="{B7D3F3DF-BADB-4EDE-B5A1-561F095ECEF9}" srcOrd="0" destOrd="0" presId="urn:microsoft.com/office/officeart/2005/8/layout/vList6"/>
    <dgm:cxn modelId="{CB375326-497C-4CAD-B289-D15181394755}" type="presParOf" srcId="{DD7A3610-AAF0-4479-BEAC-2CBD0E8DD9E6}" destId="{75567B72-C0B5-4282-81C3-C4A0B63220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A0E611-6F89-4B01-BA79-B7D2B637902E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C73FEB64-E8A7-40B7-A508-CD7080358C05}">
      <dgm:prSet/>
      <dgm:spPr/>
      <dgm:t>
        <a:bodyPr/>
        <a:lstStyle/>
        <a:p>
          <a:pPr rtl="0"/>
          <a:r>
            <a:rPr lang="pt-BR" dirty="0" smtClean="0"/>
            <a:t>CRISES: </a:t>
          </a:r>
          <a:endParaRPr lang="pt-BR" dirty="0"/>
        </a:p>
      </dgm:t>
    </dgm:pt>
    <dgm:pt modelId="{56DC9F1D-83DC-4F0D-9DC8-4C3BBE4F7337}" type="parTrans" cxnId="{074EAC20-BA7E-4C2B-BEAF-1AED41F79F46}">
      <dgm:prSet/>
      <dgm:spPr/>
      <dgm:t>
        <a:bodyPr/>
        <a:lstStyle/>
        <a:p>
          <a:endParaRPr lang="pt-BR"/>
        </a:p>
      </dgm:t>
    </dgm:pt>
    <dgm:pt modelId="{EC68197A-AEA4-4FAE-BB6A-013C2B29B7A2}" type="sibTrans" cxnId="{074EAC20-BA7E-4C2B-BEAF-1AED41F79F46}">
      <dgm:prSet/>
      <dgm:spPr/>
      <dgm:t>
        <a:bodyPr/>
        <a:lstStyle/>
        <a:p>
          <a:endParaRPr lang="pt-BR"/>
        </a:p>
      </dgm:t>
    </dgm:pt>
    <dgm:pt modelId="{7B05BC34-99F7-4F50-9158-8C4BF4B1CE3C}">
      <dgm:prSet/>
      <dgm:spPr/>
      <dgm:t>
        <a:bodyPr/>
        <a:lstStyle/>
        <a:p>
          <a:pPr rtl="0"/>
          <a:r>
            <a:rPr lang="pt-BR" smtClean="0"/>
            <a:t>PROFILAXIA:</a:t>
          </a:r>
          <a:endParaRPr lang="pt-BR"/>
        </a:p>
      </dgm:t>
    </dgm:pt>
    <dgm:pt modelId="{C623981B-F697-4ED5-9560-09D1548A494F}" type="parTrans" cxnId="{B20780AD-F2CD-41E8-9C83-FA57BE7C9235}">
      <dgm:prSet/>
      <dgm:spPr/>
      <dgm:t>
        <a:bodyPr/>
        <a:lstStyle/>
        <a:p>
          <a:endParaRPr lang="pt-BR"/>
        </a:p>
      </dgm:t>
    </dgm:pt>
    <dgm:pt modelId="{7877C5D3-5E87-48F4-BA7A-3A54CBDB5CB2}" type="sibTrans" cxnId="{B20780AD-F2CD-41E8-9C83-FA57BE7C9235}">
      <dgm:prSet/>
      <dgm:spPr/>
      <dgm:t>
        <a:bodyPr/>
        <a:lstStyle/>
        <a:p>
          <a:endParaRPr lang="pt-BR"/>
        </a:p>
      </dgm:t>
    </dgm:pt>
    <dgm:pt modelId="{6BD93D27-42B7-44CA-AE4E-8FF68A8CE80C}">
      <dgm:prSet/>
      <dgm:spPr/>
      <dgm:t>
        <a:bodyPr/>
        <a:lstStyle/>
        <a:p>
          <a:r>
            <a:rPr lang="pt-BR" dirty="0" smtClean="0"/>
            <a:t>Oxigenoterapia 100% de 10-12 L/min com máscara por 15 a 20 minutos </a:t>
          </a:r>
          <a:endParaRPr lang="pt-BR" dirty="0"/>
        </a:p>
      </dgm:t>
    </dgm:pt>
    <dgm:pt modelId="{DD63274C-F44F-4687-8A8D-C08A5A61B75C}" type="parTrans" cxnId="{4B055792-65D6-45D8-B705-6829E2988346}">
      <dgm:prSet/>
      <dgm:spPr/>
      <dgm:t>
        <a:bodyPr/>
        <a:lstStyle/>
        <a:p>
          <a:endParaRPr lang="pt-BR"/>
        </a:p>
      </dgm:t>
    </dgm:pt>
    <dgm:pt modelId="{4CFF64DA-F0EA-4D67-9278-8C43169BF02C}" type="sibTrans" cxnId="{4B055792-65D6-45D8-B705-6829E2988346}">
      <dgm:prSet/>
      <dgm:spPr/>
      <dgm:t>
        <a:bodyPr/>
        <a:lstStyle/>
        <a:p>
          <a:endParaRPr lang="pt-BR"/>
        </a:p>
      </dgm:t>
    </dgm:pt>
    <dgm:pt modelId="{10E8BA6E-A1F8-47A1-8A04-F8403F1C51DF}">
      <dgm:prSet/>
      <dgm:spPr/>
      <dgm:t>
        <a:bodyPr/>
        <a:lstStyle/>
        <a:p>
          <a:r>
            <a:rPr lang="pt-BR" dirty="0" err="1" smtClean="0"/>
            <a:t>Triptanos</a:t>
          </a:r>
          <a:r>
            <a:rPr lang="pt-BR" dirty="0" smtClean="0"/>
            <a:t> e Ergotamina: associado a oxigenoterapia ou em crises prolongadas, 6mg e 2mg SC, respectivamente.</a:t>
          </a:r>
          <a:endParaRPr lang="pt-BR" dirty="0"/>
        </a:p>
      </dgm:t>
    </dgm:pt>
    <dgm:pt modelId="{4F5FFBFC-BACB-4A92-817B-C2C9860041FB}" type="parTrans" cxnId="{7928D286-86D3-4DCB-9FD4-1262A62BBB64}">
      <dgm:prSet/>
      <dgm:spPr/>
      <dgm:t>
        <a:bodyPr/>
        <a:lstStyle/>
        <a:p>
          <a:endParaRPr lang="pt-BR"/>
        </a:p>
      </dgm:t>
    </dgm:pt>
    <dgm:pt modelId="{6C01C0DC-277B-41AE-862A-2365D71A43DD}" type="sibTrans" cxnId="{7928D286-86D3-4DCB-9FD4-1262A62BBB64}">
      <dgm:prSet/>
      <dgm:spPr/>
      <dgm:t>
        <a:bodyPr/>
        <a:lstStyle/>
        <a:p>
          <a:endParaRPr lang="pt-BR"/>
        </a:p>
      </dgm:t>
    </dgm:pt>
    <dgm:pt modelId="{645A0428-4FC4-4CA4-AB81-40EAFFD38962}">
      <dgm:prSet/>
      <dgm:spPr/>
      <dgm:t>
        <a:bodyPr/>
        <a:lstStyle/>
        <a:p>
          <a:r>
            <a:rPr lang="pt-BR" dirty="0" err="1" smtClean="0"/>
            <a:t>Verapamil</a:t>
          </a:r>
          <a:r>
            <a:rPr lang="pt-BR" dirty="0" smtClean="0"/>
            <a:t>: </a:t>
          </a:r>
          <a:r>
            <a:rPr lang="pt-BR" dirty="0" smtClean="0"/>
            <a:t>pode levar a obstipação</a:t>
          </a:r>
          <a:endParaRPr lang="pt-BR" dirty="0"/>
        </a:p>
      </dgm:t>
    </dgm:pt>
    <dgm:pt modelId="{870FA0F6-81B0-45BC-B548-460B8EFE3B56}" type="parTrans" cxnId="{6DA83184-1847-4768-B712-CA0166F3EA9E}">
      <dgm:prSet/>
      <dgm:spPr/>
      <dgm:t>
        <a:bodyPr/>
        <a:lstStyle/>
        <a:p>
          <a:endParaRPr lang="pt-BR"/>
        </a:p>
      </dgm:t>
    </dgm:pt>
    <dgm:pt modelId="{A150C432-4199-4688-A124-8DEEC774C7AB}" type="sibTrans" cxnId="{6DA83184-1847-4768-B712-CA0166F3EA9E}">
      <dgm:prSet/>
      <dgm:spPr/>
      <dgm:t>
        <a:bodyPr/>
        <a:lstStyle/>
        <a:p>
          <a:endParaRPr lang="pt-BR"/>
        </a:p>
      </dgm:t>
    </dgm:pt>
    <dgm:pt modelId="{8CA8D710-3DD9-4CFB-890C-981F41CBFCB3}">
      <dgm:prSet/>
      <dgm:spPr/>
      <dgm:t>
        <a:bodyPr/>
        <a:lstStyle/>
        <a:p>
          <a:r>
            <a:rPr lang="pt-BR" dirty="0" smtClean="0"/>
            <a:t>Lítio: desenvolve tolerância no decorrer do uso</a:t>
          </a:r>
          <a:endParaRPr lang="pt-BR" dirty="0"/>
        </a:p>
      </dgm:t>
    </dgm:pt>
    <dgm:pt modelId="{E4262D72-2592-4762-A21A-95A6597E7DFC}" type="parTrans" cxnId="{F5F0EF5A-00B3-4C4A-90E6-C0080879E701}">
      <dgm:prSet/>
      <dgm:spPr/>
      <dgm:t>
        <a:bodyPr/>
        <a:lstStyle/>
        <a:p>
          <a:endParaRPr lang="pt-BR"/>
        </a:p>
      </dgm:t>
    </dgm:pt>
    <dgm:pt modelId="{B14691E9-E45B-4B00-9797-EFFC54EB2BF7}" type="sibTrans" cxnId="{F5F0EF5A-00B3-4C4A-90E6-C0080879E701}">
      <dgm:prSet/>
      <dgm:spPr/>
      <dgm:t>
        <a:bodyPr/>
        <a:lstStyle/>
        <a:p>
          <a:endParaRPr lang="pt-BR"/>
        </a:p>
      </dgm:t>
    </dgm:pt>
    <dgm:pt modelId="{D27B3533-E1F3-4214-8F04-9D4B2103B68C}">
      <dgm:prSet/>
      <dgm:spPr/>
      <dgm:t>
        <a:bodyPr/>
        <a:lstStyle/>
        <a:p>
          <a:r>
            <a:rPr lang="pt-BR" dirty="0" err="1" smtClean="0"/>
            <a:t>Metisergida</a:t>
          </a:r>
          <a:r>
            <a:rPr lang="pt-BR" dirty="0" smtClean="0"/>
            <a:t>: deve ser interrompida por um mês a cada 6 meses de uso.</a:t>
          </a:r>
          <a:endParaRPr lang="pt-BR" dirty="0"/>
        </a:p>
      </dgm:t>
    </dgm:pt>
    <dgm:pt modelId="{7A1C84A7-FAE6-417D-9195-57AC872AEF87}" type="parTrans" cxnId="{771A7929-9E8A-42A9-8305-399FA24B90C0}">
      <dgm:prSet/>
      <dgm:spPr/>
      <dgm:t>
        <a:bodyPr/>
        <a:lstStyle/>
        <a:p>
          <a:endParaRPr lang="pt-BR"/>
        </a:p>
      </dgm:t>
    </dgm:pt>
    <dgm:pt modelId="{995C6348-C75C-4699-A2ED-4789221D907C}" type="sibTrans" cxnId="{771A7929-9E8A-42A9-8305-399FA24B90C0}">
      <dgm:prSet/>
      <dgm:spPr/>
      <dgm:t>
        <a:bodyPr/>
        <a:lstStyle/>
        <a:p>
          <a:endParaRPr lang="pt-BR"/>
        </a:p>
      </dgm:t>
    </dgm:pt>
    <dgm:pt modelId="{7AE9F402-166A-4B88-A29A-250094767FF6}">
      <dgm:prSet/>
      <dgm:spPr/>
      <dgm:t>
        <a:bodyPr/>
        <a:lstStyle/>
        <a:p>
          <a:r>
            <a:rPr lang="pt-BR" dirty="0" smtClean="0"/>
            <a:t>Prednisona: são indicados em prevenção a curto prazo</a:t>
          </a:r>
          <a:endParaRPr lang="pt-BR" dirty="0"/>
        </a:p>
      </dgm:t>
    </dgm:pt>
    <dgm:pt modelId="{2F106C9D-67CA-412C-955A-333C243A6BEC}" type="parTrans" cxnId="{EDCE9083-1CAB-4432-9D7B-ABE4EA00BF09}">
      <dgm:prSet/>
      <dgm:spPr/>
      <dgm:t>
        <a:bodyPr/>
        <a:lstStyle/>
        <a:p>
          <a:endParaRPr lang="pt-BR"/>
        </a:p>
      </dgm:t>
    </dgm:pt>
    <dgm:pt modelId="{6D6ACA44-0E8C-47EC-9E4E-C861F3023F8A}" type="sibTrans" cxnId="{EDCE9083-1CAB-4432-9D7B-ABE4EA00BF09}">
      <dgm:prSet/>
      <dgm:spPr/>
      <dgm:t>
        <a:bodyPr/>
        <a:lstStyle/>
        <a:p>
          <a:endParaRPr lang="pt-BR"/>
        </a:p>
      </dgm:t>
    </dgm:pt>
    <dgm:pt modelId="{5B89330B-9680-41CE-B1F6-BC285775DF6E}">
      <dgm:prSet/>
      <dgm:spPr/>
      <dgm:t>
        <a:bodyPr/>
        <a:lstStyle/>
        <a:p>
          <a:r>
            <a:rPr lang="pt-BR" dirty="0" smtClean="0"/>
            <a:t>Ergotamina: indicado em crises noturnas ou 30 minutos antes de crises com mesma periodicidade.</a:t>
          </a:r>
          <a:endParaRPr lang="pt-BR" dirty="0"/>
        </a:p>
      </dgm:t>
    </dgm:pt>
    <dgm:pt modelId="{B31C2006-560F-49E2-81CC-84236670EAE3}" type="parTrans" cxnId="{35C319BA-C460-4D14-8B7A-34CCD133E6B4}">
      <dgm:prSet/>
      <dgm:spPr/>
      <dgm:t>
        <a:bodyPr/>
        <a:lstStyle/>
        <a:p>
          <a:endParaRPr lang="pt-BR"/>
        </a:p>
      </dgm:t>
    </dgm:pt>
    <dgm:pt modelId="{CCE8865F-942E-44ED-AD9C-9C42DF7B691F}" type="sibTrans" cxnId="{35C319BA-C460-4D14-8B7A-34CCD133E6B4}">
      <dgm:prSet/>
      <dgm:spPr/>
      <dgm:t>
        <a:bodyPr/>
        <a:lstStyle/>
        <a:p>
          <a:endParaRPr lang="pt-BR"/>
        </a:p>
      </dgm:t>
    </dgm:pt>
    <dgm:pt modelId="{94C2491A-BD15-44B6-9FDC-6FBF3AE6D7CB}" type="pres">
      <dgm:prSet presAssocID="{06A0E611-6F89-4B01-BA79-B7D2B63790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8EBCB21-28CD-4D39-9AE2-14ECA9DD729F}" type="pres">
      <dgm:prSet presAssocID="{C73FEB64-E8A7-40B7-A508-CD7080358C05}" presName="parentLin" presStyleCnt="0"/>
      <dgm:spPr/>
    </dgm:pt>
    <dgm:pt modelId="{3B49EC3B-7940-474B-AF7A-DC56834EF67B}" type="pres">
      <dgm:prSet presAssocID="{C73FEB64-E8A7-40B7-A508-CD7080358C05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DF514C33-8BD6-4629-AC90-FC926A133C54}" type="pres">
      <dgm:prSet presAssocID="{C73FEB64-E8A7-40B7-A508-CD7080358C0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8FC3D4-A099-4F00-8DC2-BC43BC9BF994}" type="pres">
      <dgm:prSet presAssocID="{C73FEB64-E8A7-40B7-A508-CD7080358C05}" presName="negativeSpace" presStyleCnt="0"/>
      <dgm:spPr/>
    </dgm:pt>
    <dgm:pt modelId="{3611145A-5990-494B-B9DC-6095C070E835}" type="pres">
      <dgm:prSet presAssocID="{C73FEB64-E8A7-40B7-A508-CD7080358C0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10FA45-3D76-4BEC-811B-05280D20E27A}" type="pres">
      <dgm:prSet presAssocID="{EC68197A-AEA4-4FAE-BB6A-013C2B29B7A2}" presName="spaceBetweenRectangles" presStyleCnt="0"/>
      <dgm:spPr/>
    </dgm:pt>
    <dgm:pt modelId="{5406EC81-66B0-476B-A84B-6F405281ACE0}" type="pres">
      <dgm:prSet presAssocID="{7B05BC34-99F7-4F50-9158-8C4BF4B1CE3C}" presName="parentLin" presStyleCnt="0"/>
      <dgm:spPr/>
    </dgm:pt>
    <dgm:pt modelId="{4505CFF0-C6A6-4506-9320-A4AE7B54B76B}" type="pres">
      <dgm:prSet presAssocID="{7B05BC34-99F7-4F50-9158-8C4BF4B1CE3C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2BB73472-B04F-4621-B61F-218C7D0165D1}" type="pres">
      <dgm:prSet presAssocID="{7B05BC34-99F7-4F50-9158-8C4BF4B1CE3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555523-5FB0-40B6-AA09-691377B8627D}" type="pres">
      <dgm:prSet presAssocID="{7B05BC34-99F7-4F50-9158-8C4BF4B1CE3C}" presName="negativeSpace" presStyleCnt="0"/>
      <dgm:spPr/>
    </dgm:pt>
    <dgm:pt modelId="{B4B9A794-B5FD-4FBC-8423-63ACC5212994}" type="pres">
      <dgm:prSet presAssocID="{7B05BC34-99F7-4F50-9158-8C4BF4B1CE3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D82573-CE46-4306-853E-D2A3560D8721}" type="presOf" srcId="{6BD93D27-42B7-44CA-AE4E-8FF68A8CE80C}" destId="{3611145A-5990-494B-B9DC-6095C070E835}" srcOrd="0" destOrd="0" presId="urn:microsoft.com/office/officeart/2005/8/layout/list1"/>
    <dgm:cxn modelId="{FEA714A2-711F-4825-A2C3-3EAC849F1F05}" type="presOf" srcId="{C73FEB64-E8A7-40B7-A508-CD7080358C05}" destId="{3B49EC3B-7940-474B-AF7A-DC56834EF67B}" srcOrd="0" destOrd="0" presId="urn:microsoft.com/office/officeart/2005/8/layout/list1"/>
    <dgm:cxn modelId="{6DA83184-1847-4768-B712-CA0166F3EA9E}" srcId="{7B05BC34-99F7-4F50-9158-8C4BF4B1CE3C}" destId="{645A0428-4FC4-4CA4-AB81-40EAFFD38962}" srcOrd="0" destOrd="0" parTransId="{870FA0F6-81B0-45BC-B548-460B8EFE3B56}" sibTransId="{A150C432-4199-4688-A124-8DEEC774C7AB}"/>
    <dgm:cxn modelId="{03EF3884-8B85-47BB-B3CC-680344FBDB6F}" type="presOf" srcId="{7AE9F402-166A-4B88-A29A-250094767FF6}" destId="{B4B9A794-B5FD-4FBC-8423-63ACC5212994}" srcOrd="0" destOrd="3" presId="urn:microsoft.com/office/officeart/2005/8/layout/list1"/>
    <dgm:cxn modelId="{CB492D90-E577-46AF-B407-C4C9F96A8898}" type="presOf" srcId="{7B05BC34-99F7-4F50-9158-8C4BF4B1CE3C}" destId="{4505CFF0-C6A6-4506-9320-A4AE7B54B76B}" srcOrd="0" destOrd="0" presId="urn:microsoft.com/office/officeart/2005/8/layout/list1"/>
    <dgm:cxn modelId="{3FC43E9E-066C-40FE-8F74-892949309F30}" type="presOf" srcId="{C73FEB64-E8A7-40B7-A508-CD7080358C05}" destId="{DF514C33-8BD6-4629-AC90-FC926A133C54}" srcOrd="1" destOrd="0" presId="urn:microsoft.com/office/officeart/2005/8/layout/list1"/>
    <dgm:cxn modelId="{347A3F45-E6BF-4579-8B2C-140D8DD9D5C7}" type="presOf" srcId="{8CA8D710-3DD9-4CFB-890C-981F41CBFCB3}" destId="{B4B9A794-B5FD-4FBC-8423-63ACC5212994}" srcOrd="0" destOrd="1" presId="urn:microsoft.com/office/officeart/2005/8/layout/list1"/>
    <dgm:cxn modelId="{14938BA7-85BB-4380-8E27-F724A1E254F6}" type="presOf" srcId="{D27B3533-E1F3-4214-8F04-9D4B2103B68C}" destId="{B4B9A794-B5FD-4FBC-8423-63ACC5212994}" srcOrd="0" destOrd="2" presId="urn:microsoft.com/office/officeart/2005/8/layout/list1"/>
    <dgm:cxn modelId="{EDCE9083-1CAB-4432-9D7B-ABE4EA00BF09}" srcId="{7B05BC34-99F7-4F50-9158-8C4BF4B1CE3C}" destId="{7AE9F402-166A-4B88-A29A-250094767FF6}" srcOrd="3" destOrd="0" parTransId="{2F106C9D-67CA-412C-955A-333C243A6BEC}" sibTransId="{6D6ACA44-0E8C-47EC-9E4E-C861F3023F8A}"/>
    <dgm:cxn modelId="{35C319BA-C460-4D14-8B7A-34CCD133E6B4}" srcId="{7B05BC34-99F7-4F50-9158-8C4BF4B1CE3C}" destId="{5B89330B-9680-41CE-B1F6-BC285775DF6E}" srcOrd="4" destOrd="0" parTransId="{B31C2006-560F-49E2-81CC-84236670EAE3}" sibTransId="{CCE8865F-942E-44ED-AD9C-9C42DF7B691F}"/>
    <dgm:cxn modelId="{A6BE5CD8-45B8-4466-B974-8FA6DA86189A}" type="presOf" srcId="{10E8BA6E-A1F8-47A1-8A04-F8403F1C51DF}" destId="{3611145A-5990-494B-B9DC-6095C070E835}" srcOrd="0" destOrd="1" presId="urn:microsoft.com/office/officeart/2005/8/layout/list1"/>
    <dgm:cxn modelId="{7928D286-86D3-4DCB-9FD4-1262A62BBB64}" srcId="{C73FEB64-E8A7-40B7-A508-CD7080358C05}" destId="{10E8BA6E-A1F8-47A1-8A04-F8403F1C51DF}" srcOrd="1" destOrd="0" parTransId="{4F5FFBFC-BACB-4A92-817B-C2C9860041FB}" sibTransId="{6C01C0DC-277B-41AE-862A-2365D71A43DD}"/>
    <dgm:cxn modelId="{771A7929-9E8A-42A9-8305-399FA24B90C0}" srcId="{7B05BC34-99F7-4F50-9158-8C4BF4B1CE3C}" destId="{D27B3533-E1F3-4214-8F04-9D4B2103B68C}" srcOrd="2" destOrd="0" parTransId="{7A1C84A7-FAE6-417D-9195-57AC872AEF87}" sibTransId="{995C6348-C75C-4699-A2ED-4789221D907C}"/>
    <dgm:cxn modelId="{B20780AD-F2CD-41E8-9C83-FA57BE7C9235}" srcId="{06A0E611-6F89-4B01-BA79-B7D2B637902E}" destId="{7B05BC34-99F7-4F50-9158-8C4BF4B1CE3C}" srcOrd="1" destOrd="0" parTransId="{C623981B-F697-4ED5-9560-09D1548A494F}" sibTransId="{7877C5D3-5E87-48F4-BA7A-3A54CBDB5CB2}"/>
    <dgm:cxn modelId="{074EAC20-BA7E-4C2B-BEAF-1AED41F79F46}" srcId="{06A0E611-6F89-4B01-BA79-B7D2B637902E}" destId="{C73FEB64-E8A7-40B7-A508-CD7080358C05}" srcOrd="0" destOrd="0" parTransId="{56DC9F1D-83DC-4F0D-9DC8-4C3BBE4F7337}" sibTransId="{EC68197A-AEA4-4FAE-BB6A-013C2B29B7A2}"/>
    <dgm:cxn modelId="{F5F0EF5A-00B3-4C4A-90E6-C0080879E701}" srcId="{7B05BC34-99F7-4F50-9158-8C4BF4B1CE3C}" destId="{8CA8D710-3DD9-4CFB-890C-981F41CBFCB3}" srcOrd="1" destOrd="0" parTransId="{E4262D72-2592-4762-A21A-95A6597E7DFC}" sibTransId="{B14691E9-E45B-4B00-9797-EFFC54EB2BF7}"/>
    <dgm:cxn modelId="{757F83A2-EE4C-4D5C-8B4F-1FD71E0AFF0E}" type="presOf" srcId="{5B89330B-9680-41CE-B1F6-BC285775DF6E}" destId="{B4B9A794-B5FD-4FBC-8423-63ACC5212994}" srcOrd="0" destOrd="4" presId="urn:microsoft.com/office/officeart/2005/8/layout/list1"/>
    <dgm:cxn modelId="{0AAA0FC1-58D6-48C3-8690-9DACE3110E45}" type="presOf" srcId="{645A0428-4FC4-4CA4-AB81-40EAFFD38962}" destId="{B4B9A794-B5FD-4FBC-8423-63ACC5212994}" srcOrd="0" destOrd="0" presId="urn:microsoft.com/office/officeart/2005/8/layout/list1"/>
    <dgm:cxn modelId="{4B055792-65D6-45D8-B705-6829E2988346}" srcId="{C73FEB64-E8A7-40B7-A508-CD7080358C05}" destId="{6BD93D27-42B7-44CA-AE4E-8FF68A8CE80C}" srcOrd="0" destOrd="0" parTransId="{DD63274C-F44F-4687-8A8D-C08A5A61B75C}" sibTransId="{4CFF64DA-F0EA-4D67-9278-8C43169BF02C}"/>
    <dgm:cxn modelId="{83DA300B-7042-4719-8665-FA8C508A02FC}" type="presOf" srcId="{06A0E611-6F89-4B01-BA79-B7D2B637902E}" destId="{94C2491A-BD15-44B6-9FDC-6FBF3AE6D7CB}" srcOrd="0" destOrd="0" presId="urn:microsoft.com/office/officeart/2005/8/layout/list1"/>
    <dgm:cxn modelId="{03FE5550-57FA-462F-9F15-E2C843A16633}" type="presOf" srcId="{7B05BC34-99F7-4F50-9158-8C4BF4B1CE3C}" destId="{2BB73472-B04F-4621-B61F-218C7D0165D1}" srcOrd="1" destOrd="0" presId="urn:microsoft.com/office/officeart/2005/8/layout/list1"/>
    <dgm:cxn modelId="{10BC1E33-904F-44D0-9289-B16705916CE1}" type="presParOf" srcId="{94C2491A-BD15-44B6-9FDC-6FBF3AE6D7CB}" destId="{A8EBCB21-28CD-4D39-9AE2-14ECA9DD729F}" srcOrd="0" destOrd="0" presId="urn:microsoft.com/office/officeart/2005/8/layout/list1"/>
    <dgm:cxn modelId="{CC4214D7-2454-41DE-9E06-928FF5DA41C5}" type="presParOf" srcId="{A8EBCB21-28CD-4D39-9AE2-14ECA9DD729F}" destId="{3B49EC3B-7940-474B-AF7A-DC56834EF67B}" srcOrd="0" destOrd="0" presId="urn:microsoft.com/office/officeart/2005/8/layout/list1"/>
    <dgm:cxn modelId="{A78BD4A3-3802-45A9-A801-E8E6F70C86CB}" type="presParOf" srcId="{A8EBCB21-28CD-4D39-9AE2-14ECA9DD729F}" destId="{DF514C33-8BD6-4629-AC90-FC926A133C54}" srcOrd="1" destOrd="0" presId="urn:microsoft.com/office/officeart/2005/8/layout/list1"/>
    <dgm:cxn modelId="{CF7508E6-98AE-430A-8FA4-9D17FBD181AF}" type="presParOf" srcId="{94C2491A-BD15-44B6-9FDC-6FBF3AE6D7CB}" destId="{918FC3D4-A099-4F00-8DC2-BC43BC9BF994}" srcOrd="1" destOrd="0" presId="urn:microsoft.com/office/officeart/2005/8/layout/list1"/>
    <dgm:cxn modelId="{5EBA2563-C9B4-4FF4-AC63-B7677BFF3BF2}" type="presParOf" srcId="{94C2491A-BD15-44B6-9FDC-6FBF3AE6D7CB}" destId="{3611145A-5990-494B-B9DC-6095C070E835}" srcOrd="2" destOrd="0" presId="urn:microsoft.com/office/officeart/2005/8/layout/list1"/>
    <dgm:cxn modelId="{5C2B2652-5BE9-4022-8653-006D3E2DD479}" type="presParOf" srcId="{94C2491A-BD15-44B6-9FDC-6FBF3AE6D7CB}" destId="{B110FA45-3D76-4BEC-811B-05280D20E27A}" srcOrd="3" destOrd="0" presId="urn:microsoft.com/office/officeart/2005/8/layout/list1"/>
    <dgm:cxn modelId="{137B5D1A-3F61-48B0-B94E-E12715654F41}" type="presParOf" srcId="{94C2491A-BD15-44B6-9FDC-6FBF3AE6D7CB}" destId="{5406EC81-66B0-476B-A84B-6F405281ACE0}" srcOrd="4" destOrd="0" presId="urn:microsoft.com/office/officeart/2005/8/layout/list1"/>
    <dgm:cxn modelId="{02722CEE-E7F2-40C3-B310-8D3F001D0AA9}" type="presParOf" srcId="{5406EC81-66B0-476B-A84B-6F405281ACE0}" destId="{4505CFF0-C6A6-4506-9320-A4AE7B54B76B}" srcOrd="0" destOrd="0" presId="urn:microsoft.com/office/officeart/2005/8/layout/list1"/>
    <dgm:cxn modelId="{4BB42101-0CFD-49B1-AA1C-57C63FB9CE50}" type="presParOf" srcId="{5406EC81-66B0-476B-A84B-6F405281ACE0}" destId="{2BB73472-B04F-4621-B61F-218C7D0165D1}" srcOrd="1" destOrd="0" presId="urn:microsoft.com/office/officeart/2005/8/layout/list1"/>
    <dgm:cxn modelId="{B6C25649-8B13-4963-934A-32183D36BEC9}" type="presParOf" srcId="{94C2491A-BD15-44B6-9FDC-6FBF3AE6D7CB}" destId="{53555523-5FB0-40B6-AA09-691377B8627D}" srcOrd="5" destOrd="0" presId="urn:microsoft.com/office/officeart/2005/8/layout/list1"/>
    <dgm:cxn modelId="{AB973B94-1BAD-4F98-86A5-A7E0679A6E6C}" type="presParOf" srcId="{94C2491A-BD15-44B6-9FDC-6FBF3AE6D7CB}" destId="{B4B9A794-B5FD-4FBC-8423-63ACC52129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E12FC-2983-4F3D-94F3-0D8198FB9893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 </a:t>
          </a:r>
          <a:r>
            <a:rPr lang="pt-BR" sz="3200" kern="1200" dirty="0" err="1" smtClean="0"/>
            <a:t>Migrânea</a:t>
          </a:r>
          <a:endParaRPr lang="pt-BR" sz="3200" kern="1200" dirty="0"/>
        </a:p>
      </dsp:txBody>
      <dsp:txXfrm>
        <a:off x="0" y="591343"/>
        <a:ext cx="2571749" cy="1543050"/>
      </dsp:txXfrm>
    </dsp:sp>
    <dsp:sp modelId="{822F2F4E-50DD-44DC-AEAD-B7C3268B0C7B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Cefaleia Tensional</a:t>
          </a:r>
          <a:endParaRPr lang="pt-BR" sz="3200" kern="1200" dirty="0"/>
        </a:p>
      </dsp:txBody>
      <dsp:txXfrm>
        <a:off x="2828925" y="591343"/>
        <a:ext cx="2571749" cy="1543050"/>
      </dsp:txXfrm>
    </dsp:sp>
    <dsp:sp modelId="{B4833DB3-4A6C-4E10-861C-3AB002207F09}">
      <dsp:nvSpPr>
        <dsp:cNvPr id="0" name=""/>
        <dsp:cNvSpPr/>
      </dsp:nvSpPr>
      <dsp:spPr>
        <a:xfrm>
          <a:off x="5626963" y="2404859"/>
          <a:ext cx="2571749" cy="1543050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Cefaleia </a:t>
          </a:r>
          <a:r>
            <a:rPr lang="pt-BR" sz="3200" kern="1200" dirty="0" err="1" smtClean="0"/>
            <a:t>Hemicraniana</a:t>
          </a:r>
          <a:endParaRPr lang="pt-BR" sz="3200" kern="1200" dirty="0"/>
        </a:p>
      </dsp:txBody>
      <dsp:txXfrm>
        <a:off x="5626963" y="2404859"/>
        <a:ext cx="2571749" cy="1543050"/>
      </dsp:txXfrm>
    </dsp:sp>
    <dsp:sp modelId="{C671C803-8DBD-4F67-BB4C-EB7490F37699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Cefaleia em Salvas</a:t>
          </a:r>
          <a:endParaRPr lang="pt-BR" sz="3200" kern="1200" dirty="0"/>
        </a:p>
      </dsp:txBody>
      <dsp:txXfrm>
        <a:off x="0" y="2391569"/>
        <a:ext cx="2571749" cy="1543050"/>
      </dsp:txXfrm>
    </dsp:sp>
    <dsp:sp modelId="{1A45C5CC-276B-45FA-8886-1D903F64BD79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SUNCT</a:t>
          </a:r>
          <a:endParaRPr lang="pt-BR" sz="3200" kern="1200" dirty="0"/>
        </a:p>
      </dsp:txBody>
      <dsp:txXfrm>
        <a:off x="2828925" y="2391569"/>
        <a:ext cx="2571749" cy="1543050"/>
      </dsp:txXfrm>
    </dsp:sp>
    <dsp:sp modelId="{524F9D1A-A30F-4A24-A49F-ED3A165793CD}">
      <dsp:nvSpPr>
        <dsp:cNvPr id="0" name=""/>
        <dsp:cNvSpPr/>
      </dsp:nvSpPr>
      <dsp:spPr>
        <a:xfrm>
          <a:off x="5626963" y="604670"/>
          <a:ext cx="2571749" cy="1543050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OUTRAS</a:t>
          </a:r>
          <a:endParaRPr lang="pt-BR" sz="3200" kern="1200" dirty="0"/>
        </a:p>
      </dsp:txBody>
      <dsp:txXfrm>
        <a:off x="5626963" y="604670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D31E6-2C6E-4FA6-B69C-A28A755CE667}">
      <dsp:nvSpPr>
        <dsp:cNvPr id="0" name=""/>
        <dsp:cNvSpPr/>
      </dsp:nvSpPr>
      <dsp:spPr>
        <a:xfrm>
          <a:off x="1001030" y="0"/>
          <a:ext cx="7579244" cy="576698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FD988-F37C-4783-A619-CDD9C35316CB}">
      <dsp:nvSpPr>
        <dsp:cNvPr id="0" name=""/>
        <dsp:cNvSpPr/>
      </dsp:nvSpPr>
      <dsp:spPr>
        <a:xfrm>
          <a:off x="3918" y="1730095"/>
          <a:ext cx="1713254" cy="23067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Depressão neurogênica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552" y="1813729"/>
        <a:ext cx="1545986" cy="2139526"/>
      </dsp:txXfrm>
    </dsp:sp>
    <dsp:sp modelId="{20488F06-2754-4432-BE79-A4A40DE89E44}">
      <dsp:nvSpPr>
        <dsp:cNvPr id="0" name=""/>
        <dsp:cNvSpPr/>
      </dsp:nvSpPr>
      <dsp:spPr>
        <a:xfrm>
          <a:off x="1802835" y="1730095"/>
          <a:ext cx="1713254" cy="23067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Hipoperfusão</a:t>
          </a: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alastrante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86469" y="1813729"/>
        <a:ext cx="1545986" cy="2139526"/>
      </dsp:txXfrm>
    </dsp:sp>
    <dsp:sp modelId="{CBC99EF9-44C9-41E1-AB06-31883FC5BAE1}">
      <dsp:nvSpPr>
        <dsp:cNvPr id="0" name=""/>
        <dsp:cNvSpPr/>
      </dsp:nvSpPr>
      <dsp:spPr>
        <a:xfrm>
          <a:off x="3601751" y="1730095"/>
          <a:ext cx="1713254" cy="23067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Inflamação </a:t>
          </a:r>
          <a:r>
            <a:rPr lang="pt-BR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trigeminal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5385" y="1813729"/>
        <a:ext cx="1545986" cy="2139526"/>
      </dsp:txXfrm>
    </dsp:sp>
    <dsp:sp modelId="{FBDAD9B3-421B-4200-8245-6933A0755ACB}">
      <dsp:nvSpPr>
        <dsp:cNvPr id="0" name=""/>
        <dsp:cNvSpPr/>
      </dsp:nvSpPr>
      <dsp:spPr>
        <a:xfrm>
          <a:off x="5400668" y="1730095"/>
          <a:ext cx="1713254" cy="23067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Vasodilatação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4302" y="1813729"/>
        <a:ext cx="1545986" cy="2139526"/>
      </dsp:txXfrm>
    </dsp:sp>
    <dsp:sp modelId="{660C33DB-639B-4D3D-8A17-AADDE069E965}">
      <dsp:nvSpPr>
        <dsp:cNvPr id="0" name=""/>
        <dsp:cNvSpPr/>
      </dsp:nvSpPr>
      <dsp:spPr>
        <a:xfrm>
          <a:off x="7199585" y="1730095"/>
          <a:ext cx="1713254" cy="23067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Dor Latejante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83219" y="1813729"/>
        <a:ext cx="1545986" cy="2139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1A81F-7D38-4B24-8392-8B642DAB50DB}">
      <dsp:nvSpPr>
        <dsp:cNvPr id="0" name=""/>
        <dsp:cNvSpPr/>
      </dsp:nvSpPr>
      <dsp:spPr>
        <a:xfrm>
          <a:off x="0" y="271677"/>
          <a:ext cx="2333227" cy="9332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effectLst/>
            </a:rPr>
            <a:t>SINTOMAS PREMONITÓRIOS</a:t>
          </a:r>
          <a:endParaRPr lang="pt-BR" sz="1400" b="1" kern="1200">
            <a:effectLst/>
          </a:endParaRPr>
        </a:p>
      </dsp:txBody>
      <dsp:txXfrm>
        <a:off x="466646" y="271677"/>
        <a:ext cx="1399936" cy="933291"/>
      </dsp:txXfrm>
    </dsp:sp>
    <dsp:sp modelId="{4982015B-2CB3-439C-B2B2-1ED705EC956B}">
      <dsp:nvSpPr>
        <dsp:cNvPr id="0" name=""/>
        <dsp:cNvSpPr/>
      </dsp:nvSpPr>
      <dsp:spPr>
        <a:xfrm>
          <a:off x="2103913" y="289438"/>
          <a:ext cx="2333227" cy="9332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effectLst/>
            </a:rPr>
            <a:t>AURA</a:t>
          </a:r>
          <a:endParaRPr lang="pt-BR" sz="1400" b="1" kern="1200">
            <a:effectLst/>
          </a:endParaRPr>
        </a:p>
      </dsp:txBody>
      <dsp:txXfrm>
        <a:off x="2570559" y="289438"/>
        <a:ext cx="1399936" cy="933291"/>
      </dsp:txXfrm>
    </dsp:sp>
    <dsp:sp modelId="{1A1F8F46-2C72-4EF0-9F19-3A4B0CA7CE10}">
      <dsp:nvSpPr>
        <dsp:cNvPr id="0" name=""/>
        <dsp:cNvSpPr/>
      </dsp:nvSpPr>
      <dsp:spPr>
        <a:xfrm>
          <a:off x="4203818" y="289438"/>
          <a:ext cx="2333227" cy="9332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effectLst/>
            </a:rPr>
            <a:t>DOR </a:t>
          </a:r>
          <a:endParaRPr lang="pt-BR" sz="1400" b="1" kern="1200">
            <a:effectLst/>
          </a:endParaRPr>
        </a:p>
      </dsp:txBody>
      <dsp:txXfrm>
        <a:off x="4670464" y="289438"/>
        <a:ext cx="1399936" cy="933291"/>
      </dsp:txXfrm>
    </dsp:sp>
    <dsp:sp modelId="{F47722E1-6753-4DF2-9293-18FF5731DE8F}">
      <dsp:nvSpPr>
        <dsp:cNvPr id="0" name=""/>
        <dsp:cNvSpPr/>
      </dsp:nvSpPr>
      <dsp:spPr>
        <a:xfrm>
          <a:off x="6303723" y="289438"/>
          <a:ext cx="2333227" cy="9332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effectLst/>
            </a:rPr>
            <a:t>RESOLUÇÃO</a:t>
          </a:r>
          <a:endParaRPr lang="pt-BR" sz="1400" b="1" kern="1200" dirty="0">
            <a:effectLst/>
          </a:endParaRPr>
        </a:p>
      </dsp:txBody>
      <dsp:txXfrm>
        <a:off x="6770369" y="289438"/>
        <a:ext cx="1399936" cy="933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AB658-F166-4ADC-89AF-2356FB1189A5}">
      <dsp:nvSpPr>
        <dsp:cNvPr id="0" name=""/>
        <dsp:cNvSpPr/>
      </dsp:nvSpPr>
      <dsp:spPr>
        <a:xfrm>
          <a:off x="0" y="281844"/>
          <a:ext cx="8850883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27" tIns="270764" rIns="6869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Utilizados por VO em crises moderadas, EV se crises graves ou pela vigência de  vômitos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Exemplos: paracetamol, dipirona; </a:t>
          </a:r>
          <a:r>
            <a:rPr lang="pt-BR" sz="1300" kern="1200" dirty="0" err="1" smtClean="0"/>
            <a:t>ibuprofeno</a:t>
          </a:r>
          <a:r>
            <a:rPr lang="pt-BR" sz="1300" kern="1200" dirty="0" smtClean="0"/>
            <a:t>, </a:t>
          </a:r>
          <a:r>
            <a:rPr lang="pt-BR" sz="1300" kern="1200" dirty="0" err="1" smtClean="0"/>
            <a:t>naproxeno</a:t>
          </a:r>
          <a:r>
            <a:rPr lang="pt-BR" sz="1300" kern="1200" dirty="0" smtClean="0"/>
            <a:t>, </a:t>
          </a:r>
          <a:r>
            <a:rPr lang="pt-BR" sz="1300" kern="1200" dirty="0" err="1" smtClean="0"/>
            <a:t>diclofenaco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ANTIEMÉTICOS: </a:t>
          </a:r>
          <a:r>
            <a:rPr lang="pt-BR" sz="1300" kern="1200" dirty="0" err="1" smtClean="0"/>
            <a:t>domperidona</a:t>
          </a:r>
          <a:r>
            <a:rPr lang="pt-BR" sz="1300" kern="1200" dirty="0" smtClean="0"/>
            <a:t> e </a:t>
          </a:r>
          <a:r>
            <a:rPr lang="pt-BR" sz="1300" kern="1200" dirty="0" err="1" smtClean="0"/>
            <a:t>metoclopramida</a:t>
          </a:r>
          <a:r>
            <a:rPr lang="pt-BR" sz="1300" kern="1200" dirty="0" smtClean="0"/>
            <a:t>, indicados na presença de </a:t>
          </a:r>
          <a:r>
            <a:rPr lang="pt-BR" sz="1300" kern="1200" dirty="0" err="1" smtClean="0"/>
            <a:t>êmese</a:t>
          </a:r>
          <a:r>
            <a:rPr lang="pt-BR" sz="1300" kern="1200" dirty="0" smtClean="0"/>
            <a:t>.</a:t>
          </a:r>
          <a:endParaRPr lang="pt-BR" sz="1300" kern="1200" dirty="0"/>
        </a:p>
      </dsp:txBody>
      <dsp:txXfrm>
        <a:off x="0" y="281844"/>
        <a:ext cx="8850883" cy="1209600"/>
      </dsp:txXfrm>
    </dsp:sp>
    <dsp:sp modelId="{CFCD2EB2-96FC-413B-986E-D532C4ACBEA0}">
      <dsp:nvSpPr>
        <dsp:cNvPr id="0" name=""/>
        <dsp:cNvSpPr/>
      </dsp:nvSpPr>
      <dsp:spPr>
        <a:xfrm>
          <a:off x="442544" y="45684"/>
          <a:ext cx="619561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80" tIns="0" rIns="23418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AINES + ANALGÉSICOS</a:t>
          </a:r>
          <a:endParaRPr lang="pt-BR" sz="1300" kern="1200" dirty="0"/>
        </a:p>
      </dsp:txBody>
      <dsp:txXfrm>
        <a:off x="465601" y="68741"/>
        <a:ext cx="6149504" cy="426206"/>
      </dsp:txXfrm>
    </dsp:sp>
    <dsp:sp modelId="{2AC5460B-082B-4405-A34C-DEC7B25082FA}">
      <dsp:nvSpPr>
        <dsp:cNvPr id="0" name=""/>
        <dsp:cNvSpPr/>
      </dsp:nvSpPr>
      <dsp:spPr>
        <a:xfrm>
          <a:off x="0" y="1814004"/>
          <a:ext cx="8850883" cy="14003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27" tIns="270764" rIns="686927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NÃO DEVEM SER UTILIZADOS EM INTERVALO &lt; 24 H DEVIDO RISCO DE COMPLICAÇÃO CARDIOVASCULAR.</a:t>
          </a:r>
          <a:endParaRPr lang="pt-BR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INDICADOS EM CRISES REFRATÁRIAS AO TRATAMENTO  INICIAL OU CRISES GRAVES.</a:t>
          </a:r>
          <a:endParaRPr lang="pt-BR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Ergotamina: não deve exceder o uso de 10-12 mg por semana devido cefaleia rebote.</a:t>
          </a:r>
          <a:endParaRPr lang="pt-BR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err="1" smtClean="0"/>
            <a:t>Triptanos</a:t>
          </a:r>
          <a:r>
            <a:rPr lang="pt-BR" sz="1300" kern="1200" dirty="0" smtClean="0"/>
            <a:t>: medicamentos de alto custo</a:t>
          </a:r>
          <a:endParaRPr lang="pt-BR" sz="1300" kern="1200" dirty="0"/>
        </a:p>
      </dsp:txBody>
      <dsp:txXfrm>
        <a:off x="0" y="1814004"/>
        <a:ext cx="8850883" cy="1400302"/>
      </dsp:txXfrm>
    </dsp:sp>
    <dsp:sp modelId="{DAC5254B-6C76-4140-B7DC-B6EE997ADB39}">
      <dsp:nvSpPr>
        <dsp:cNvPr id="0" name=""/>
        <dsp:cNvSpPr/>
      </dsp:nvSpPr>
      <dsp:spPr>
        <a:xfrm>
          <a:off x="442544" y="1577844"/>
          <a:ext cx="619561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80" tIns="0" rIns="23418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ERGOTAMINA OU TRIPITANOS</a:t>
          </a:r>
        </a:p>
      </dsp:txBody>
      <dsp:txXfrm>
        <a:off x="465601" y="1600901"/>
        <a:ext cx="6149504" cy="426206"/>
      </dsp:txXfrm>
    </dsp:sp>
    <dsp:sp modelId="{D89A4A8A-F1FA-4BC3-B064-21BB9B6E515D}">
      <dsp:nvSpPr>
        <dsp:cNvPr id="0" name=""/>
        <dsp:cNvSpPr/>
      </dsp:nvSpPr>
      <dsp:spPr>
        <a:xfrm>
          <a:off x="0" y="3536867"/>
          <a:ext cx="8850883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27" tIns="270764" rIns="6869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Devem ser utilizados em crises refratárias aos tratamentos anteriores, em baixas doses, diluídos em soro fisiológico EV lento.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A </a:t>
          </a:r>
          <a:r>
            <a:rPr lang="pt-BR" sz="1300" kern="1200" dirty="0" err="1" smtClean="0"/>
            <a:t>Clorpromazina</a:t>
          </a:r>
          <a:r>
            <a:rPr lang="pt-BR" sz="1300" kern="1200" dirty="0" smtClean="0"/>
            <a:t> pode ser associadas a corticoides em via parenteral nas crises intensas ou no mal </a:t>
          </a:r>
          <a:r>
            <a:rPr lang="pt-BR" sz="1300" kern="1200" dirty="0" err="1" smtClean="0"/>
            <a:t>enxaquecoso</a:t>
          </a:r>
          <a:r>
            <a:rPr lang="pt-BR" sz="1300" kern="1200" dirty="0" smtClean="0"/>
            <a:t>.</a:t>
          </a:r>
          <a:endParaRPr lang="pt-BR" sz="1300" kern="1200" dirty="0"/>
        </a:p>
      </dsp:txBody>
      <dsp:txXfrm>
        <a:off x="0" y="3536867"/>
        <a:ext cx="8850883" cy="1386000"/>
      </dsp:txXfrm>
    </dsp:sp>
    <dsp:sp modelId="{D6937ED1-A59A-4AC6-9553-CA8F37E3952F}">
      <dsp:nvSpPr>
        <dsp:cNvPr id="0" name=""/>
        <dsp:cNvSpPr/>
      </dsp:nvSpPr>
      <dsp:spPr>
        <a:xfrm>
          <a:off x="353937" y="3264612"/>
          <a:ext cx="619561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80" tIns="0" rIns="23418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HALOPERIDOL OU CLORPROMAZINA</a:t>
          </a:r>
          <a:endParaRPr lang="pt-BR" sz="1300" kern="1200" dirty="0"/>
        </a:p>
      </dsp:txBody>
      <dsp:txXfrm>
        <a:off x="376994" y="3287669"/>
        <a:ext cx="6149504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76E6D-31F9-4AEB-AEAE-EA142DE6368F}">
      <dsp:nvSpPr>
        <dsp:cNvPr id="0" name=""/>
        <dsp:cNvSpPr/>
      </dsp:nvSpPr>
      <dsp:spPr>
        <a:xfrm rot="5400000">
          <a:off x="3880731" y="73606"/>
          <a:ext cx="1841533" cy="16943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BETA-BLOQUEADORES</a:t>
          </a:r>
          <a:endParaRPr lang="pt-BR" sz="1200" kern="1200" dirty="0"/>
        </a:p>
      </dsp:txBody>
      <dsp:txXfrm rot="-5400000">
        <a:off x="4225437" y="294654"/>
        <a:ext cx="1152120" cy="1252225"/>
      </dsp:txXfrm>
    </dsp:sp>
    <dsp:sp modelId="{7D58E364-B4DC-47A7-888C-8DCA7A7251BA}">
      <dsp:nvSpPr>
        <dsp:cNvPr id="0" name=""/>
        <dsp:cNvSpPr/>
      </dsp:nvSpPr>
      <dsp:spPr>
        <a:xfrm>
          <a:off x="5685050" y="368722"/>
          <a:ext cx="2055150" cy="1104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CONTRA-INDICADO EM ASMÁTICOS</a:t>
          </a:r>
          <a:endParaRPr lang="pt-BR" sz="1200" kern="1200" dirty="0"/>
        </a:p>
      </dsp:txBody>
      <dsp:txXfrm>
        <a:off x="5685050" y="368722"/>
        <a:ext cx="2055150" cy="1104919"/>
      </dsp:txXfrm>
    </dsp:sp>
    <dsp:sp modelId="{7A2F806C-DA0D-424E-A084-09EE478817CA}">
      <dsp:nvSpPr>
        <dsp:cNvPr id="0" name=""/>
        <dsp:cNvSpPr/>
      </dsp:nvSpPr>
      <dsp:spPr>
        <a:xfrm rot="5400000">
          <a:off x="2184295" y="120115"/>
          <a:ext cx="1841533" cy="16021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IRSS</a:t>
          </a:r>
          <a:endParaRPr lang="pt-BR" sz="3600" kern="1200" dirty="0"/>
        </a:p>
      </dsp:txBody>
      <dsp:txXfrm rot="-5400000">
        <a:off x="2553661" y="287387"/>
        <a:ext cx="1102801" cy="1267589"/>
      </dsp:txXfrm>
    </dsp:sp>
    <dsp:sp modelId="{C7946777-2787-4A27-B835-4BAD75E73A70}">
      <dsp:nvSpPr>
        <dsp:cNvPr id="0" name=""/>
        <dsp:cNvSpPr/>
      </dsp:nvSpPr>
      <dsp:spPr>
        <a:xfrm rot="5400000">
          <a:off x="3046133" y="1683209"/>
          <a:ext cx="1841533" cy="16021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TRICÍCLICOS</a:t>
          </a:r>
          <a:endParaRPr lang="pt-BR" sz="1400" kern="1200" dirty="0" smtClean="0"/>
        </a:p>
      </dsp:txBody>
      <dsp:txXfrm rot="-5400000">
        <a:off x="3415499" y="1850481"/>
        <a:ext cx="1102801" cy="1267589"/>
      </dsp:txXfrm>
    </dsp:sp>
    <dsp:sp modelId="{A83F2AAA-B03D-4401-A3EA-CC7520B091B1}">
      <dsp:nvSpPr>
        <dsp:cNvPr id="0" name=""/>
        <dsp:cNvSpPr/>
      </dsp:nvSpPr>
      <dsp:spPr>
        <a:xfrm>
          <a:off x="1110682" y="1931816"/>
          <a:ext cx="1988855" cy="1104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AMITRIPTILINA</a:t>
          </a:r>
          <a:endParaRPr lang="pt-BR" sz="1200" kern="1200" dirty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NORTRIPTILINA</a:t>
          </a:r>
          <a:endParaRPr lang="pt-BR" sz="1200" kern="1200" dirty="0"/>
        </a:p>
      </dsp:txBody>
      <dsp:txXfrm>
        <a:off x="1110682" y="1931816"/>
        <a:ext cx="1988855" cy="1104919"/>
      </dsp:txXfrm>
    </dsp:sp>
    <dsp:sp modelId="{AF6F8CD3-75CF-4D33-84C4-1EE7D9BA0C40}">
      <dsp:nvSpPr>
        <dsp:cNvPr id="0" name=""/>
        <dsp:cNvSpPr/>
      </dsp:nvSpPr>
      <dsp:spPr>
        <a:xfrm rot="5400000">
          <a:off x="4698734" y="1662547"/>
          <a:ext cx="1841533" cy="16021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Bloqueador de canal de Ca+</a:t>
          </a:r>
          <a:endParaRPr lang="pt-BR" sz="1800" kern="1200" dirty="0"/>
        </a:p>
      </dsp:txBody>
      <dsp:txXfrm rot="-5400000">
        <a:off x="5068100" y="1829819"/>
        <a:ext cx="1102801" cy="1267589"/>
      </dsp:txXfrm>
    </dsp:sp>
    <dsp:sp modelId="{36C00626-6030-4C6B-B443-C6201EA649A5}">
      <dsp:nvSpPr>
        <dsp:cNvPr id="0" name=""/>
        <dsp:cNvSpPr/>
      </dsp:nvSpPr>
      <dsp:spPr>
        <a:xfrm rot="5400000">
          <a:off x="3914600" y="3246302"/>
          <a:ext cx="1841533" cy="16021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ANTI-CONVULSIVANTES</a:t>
          </a:r>
          <a:endParaRPr lang="pt-BR" sz="1000" kern="1200" dirty="0"/>
        </a:p>
      </dsp:txBody>
      <dsp:txXfrm rot="-5400000">
        <a:off x="4283966" y="3413574"/>
        <a:ext cx="1102801" cy="1267589"/>
      </dsp:txXfrm>
    </dsp:sp>
    <dsp:sp modelId="{38F381CD-120D-4172-8ED2-C8F6AFEF928A}">
      <dsp:nvSpPr>
        <dsp:cNvPr id="0" name=""/>
        <dsp:cNvSpPr/>
      </dsp:nvSpPr>
      <dsp:spPr>
        <a:xfrm>
          <a:off x="5685050" y="3494909"/>
          <a:ext cx="2055150" cy="1104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ÁCIDO VALPROICO: Teratogênico</a:t>
          </a:r>
          <a:endParaRPr lang="pt-BR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TOPIRAMATO</a:t>
          </a:r>
          <a:endParaRPr lang="pt-BR" sz="1000" kern="1200" dirty="0"/>
        </a:p>
      </dsp:txBody>
      <dsp:txXfrm>
        <a:off x="5685050" y="3494909"/>
        <a:ext cx="2055150" cy="1104919"/>
      </dsp:txXfrm>
    </dsp:sp>
    <dsp:sp modelId="{288FC89B-1E6B-4191-BDA3-587C99625120}">
      <dsp:nvSpPr>
        <dsp:cNvPr id="0" name=""/>
        <dsp:cNvSpPr/>
      </dsp:nvSpPr>
      <dsp:spPr>
        <a:xfrm rot="5400000">
          <a:off x="2184295" y="3246302"/>
          <a:ext cx="1841533" cy="1602133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553661" y="3413574"/>
        <a:ext cx="1102801" cy="1267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D2E3A-917C-4B0F-9D17-BD239B9AB922}">
      <dsp:nvSpPr>
        <dsp:cNvPr id="0" name=""/>
        <dsp:cNvSpPr/>
      </dsp:nvSpPr>
      <dsp:spPr>
        <a:xfrm>
          <a:off x="3474720" y="552"/>
          <a:ext cx="521208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/>
            <a:t>Repouso, relaxamento e baixas doses de analgésicos simples (dipirona, paracetamol e AAS)</a:t>
          </a:r>
          <a:endParaRPr lang="pt-BR" sz="2800" kern="1200" dirty="0"/>
        </a:p>
      </dsp:txBody>
      <dsp:txXfrm>
        <a:off x="3474720" y="269889"/>
        <a:ext cx="4404070" cy="1616020"/>
      </dsp:txXfrm>
    </dsp:sp>
    <dsp:sp modelId="{1B0F4686-509B-4F17-AD60-827164474F80}">
      <dsp:nvSpPr>
        <dsp:cNvPr id="0" name=""/>
        <dsp:cNvSpPr/>
      </dsp:nvSpPr>
      <dsp:spPr>
        <a:xfrm>
          <a:off x="0" y="552"/>
          <a:ext cx="3474720" cy="21546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CRISES</a:t>
          </a:r>
          <a:endParaRPr lang="pt-BR" sz="4500" kern="1200" dirty="0"/>
        </a:p>
      </dsp:txBody>
      <dsp:txXfrm>
        <a:off x="105183" y="105735"/>
        <a:ext cx="3264354" cy="1944328"/>
      </dsp:txXfrm>
    </dsp:sp>
    <dsp:sp modelId="{75567B72-C0B5-4282-81C3-C4A0B6322035}">
      <dsp:nvSpPr>
        <dsp:cNvPr id="0" name=""/>
        <dsp:cNvSpPr/>
      </dsp:nvSpPr>
      <dsp:spPr>
        <a:xfrm>
          <a:off x="3474720" y="2370716"/>
          <a:ext cx="521208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/>
            <a:t>Antidepressivos: </a:t>
          </a:r>
          <a:r>
            <a:rPr lang="pt-BR" sz="2800" kern="1200" dirty="0" err="1" smtClean="0"/>
            <a:t>Amitriptilina</a:t>
          </a:r>
          <a:endParaRPr lang="pt-BR" sz="2800" kern="1200" dirty="0"/>
        </a:p>
      </dsp:txBody>
      <dsp:txXfrm>
        <a:off x="3474720" y="2640053"/>
        <a:ext cx="4404070" cy="1616020"/>
      </dsp:txXfrm>
    </dsp:sp>
    <dsp:sp modelId="{B7D3F3DF-BADB-4EDE-B5A1-561F095ECEF9}">
      <dsp:nvSpPr>
        <dsp:cNvPr id="0" name=""/>
        <dsp:cNvSpPr/>
      </dsp:nvSpPr>
      <dsp:spPr>
        <a:xfrm>
          <a:off x="0" y="2370716"/>
          <a:ext cx="3474720" cy="21546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PROFILAXIA</a:t>
          </a:r>
          <a:endParaRPr lang="pt-BR" sz="4500" kern="1200" dirty="0"/>
        </a:p>
      </dsp:txBody>
      <dsp:txXfrm>
        <a:off x="105183" y="2475899"/>
        <a:ext cx="3264354" cy="19443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1145A-5990-494B-B9DC-6095C070E835}">
      <dsp:nvSpPr>
        <dsp:cNvPr id="0" name=""/>
        <dsp:cNvSpPr/>
      </dsp:nvSpPr>
      <dsp:spPr>
        <a:xfrm>
          <a:off x="0" y="657295"/>
          <a:ext cx="91440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16560" rIns="70967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Oxigenoterapia 100% de 10-12 L/min com máscara por 15 a 20 minutos 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err="1" smtClean="0"/>
            <a:t>Triptanos</a:t>
          </a:r>
          <a:r>
            <a:rPr lang="pt-BR" sz="2000" kern="1200" dirty="0" smtClean="0"/>
            <a:t> e Ergotamina: associado a oxigenoterapia ou em crises prolongadas, 6mg e 2mg SC, respectivamente.</a:t>
          </a:r>
          <a:endParaRPr lang="pt-BR" sz="2000" kern="1200" dirty="0"/>
        </a:p>
      </dsp:txBody>
      <dsp:txXfrm>
        <a:off x="0" y="657295"/>
        <a:ext cx="9144000" cy="1449000"/>
      </dsp:txXfrm>
    </dsp:sp>
    <dsp:sp modelId="{DF514C33-8BD6-4629-AC90-FC926A133C54}">
      <dsp:nvSpPr>
        <dsp:cNvPr id="0" name=""/>
        <dsp:cNvSpPr/>
      </dsp:nvSpPr>
      <dsp:spPr>
        <a:xfrm>
          <a:off x="457200" y="362095"/>
          <a:ext cx="6400800" cy="5904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CRISES: </a:t>
          </a:r>
          <a:endParaRPr lang="pt-BR" sz="2000" kern="1200" dirty="0"/>
        </a:p>
      </dsp:txBody>
      <dsp:txXfrm>
        <a:off x="486021" y="390916"/>
        <a:ext cx="6343158" cy="532758"/>
      </dsp:txXfrm>
    </dsp:sp>
    <dsp:sp modelId="{B4B9A794-B5FD-4FBC-8423-63ACC5212994}">
      <dsp:nvSpPr>
        <dsp:cNvPr id="0" name=""/>
        <dsp:cNvSpPr/>
      </dsp:nvSpPr>
      <dsp:spPr>
        <a:xfrm>
          <a:off x="0" y="2509496"/>
          <a:ext cx="9144000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16560" rIns="70967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err="1" smtClean="0"/>
            <a:t>Verapamil</a:t>
          </a:r>
          <a:r>
            <a:rPr lang="pt-BR" sz="2000" kern="1200" dirty="0" smtClean="0"/>
            <a:t>: </a:t>
          </a:r>
          <a:r>
            <a:rPr lang="pt-BR" sz="2000" kern="1200" dirty="0" smtClean="0"/>
            <a:t>pode levar a obstipação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Lítio: desenvolve tolerância no decorrer do uso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err="1" smtClean="0"/>
            <a:t>Metisergida</a:t>
          </a:r>
          <a:r>
            <a:rPr lang="pt-BR" sz="2000" kern="1200" dirty="0" smtClean="0"/>
            <a:t>: deve ser interrompida por um mês a cada 6 meses de uso.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Prednisona: são indicados em prevenção a curto prazo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Ergotamina: indicado em crises noturnas ou 30 minutos antes de crises com mesma periodicidade.</a:t>
          </a:r>
          <a:endParaRPr lang="pt-BR" sz="2000" kern="1200" dirty="0"/>
        </a:p>
      </dsp:txBody>
      <dsp:txXfrm>
        <a:off x="0" y="2509496"/>
        <a:ext cx="9144000" cy="2457000"/>
      </dsp:txXfrm>
    </dsp:sp>
    <dsp:sp modelId="{2BB73472-B04F-4621-B61F-218C7D0165D1}">
      <dsp:nvSpPr>
        <dsp:cNvPr id="0" name=""/>
        <dsp:cNvSpPr/>
      </dsp:nvSpPr>
      <dsp:spPr>
        <a:xfrm>
          <a:off x="457200" y="2214295"/>
          <a:ext cx="6400800" cy="590400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PROFILAXIA:</a:t>
          </a:r>
          <a:endParaRPr lang="pt-BR" sz="2000" kern="1200"/>
        </a:p>
      </dsp:txBody>
      <dsp:txXfrm>
        <a:off x="486021" y="2243116"/>
        <a:ext cx="63431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117D3-FF76-40A7-B80F-76B512C0A465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B2D16-8E04-4B1C-9B18-BC05BF1280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0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B2D16-8E04-4B1C-9B18-BC05BF1280A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21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1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80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1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78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0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87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24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19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64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42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77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5A152-491F-4C95-ACD1-93137491224D}" type="datetimeFigureOut">
              <a:rPr lang="pt-BR" smtClean="0"/>
              <a:t>14/08/2014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E44AC-B85B-4EF8-8263-7F45EDDC35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61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57320"/>
            <a:ext cx="9324528" cy="638132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5645"/>
            <a:ext cx="9144000" cy="95529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SEMINÁRIO CEFALEIAS PRIMARIAS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80528" y="4988768"/>
            <a:ext cx="4680520" cy="17526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Ambulatório Cefaleia-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Famema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– 2014</a:t>
            </a: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Prof.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r. Milton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archioli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16016" y="5157192"/>
            <a:ext cx="410445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ALUNOS: THAILA PINE GONDEK</a:t>
            </a:r>
          </a:p>
          <a:p>
            <a:r>
              <a:rPr lang="pt-BR" dirty="0" smtClean="0"/>
              <a:t>PAULO SIQUEIRA DO AMARAL</a:t>
            </a:r>
          </a:p>
          <a:p>
            <a:r>
              <a:rPr lang="pt-BR" dirty="0" smtClean="0"/>
              <a:t>MAYARA BRANCO E SILVA</a:t>
            </a:r>
          </a:p>
          <a:p>
            <a:r>
              <a:rPr lang="pt-BR" dirty="0" smtClean="0"/>
              <a:t>ISABELA FERNANDES JORGE </a:t>
            </a:r>
          </a:p>
          <a:p>
            <a:r>
              <a:rPr lang="pt-BR" dirty="0" smtClean="0"/>
              <a:t>LEANDRO HEIDI TSUJI HONDA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7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3" y="-99392"/>
            <a:ext cx="8634859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5613" y="1076945"/>
            <a:ext cx="863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TRATAMENTO FARMACOLÓGICO:</a:t>
            </a:r>
          </a:p>
          <a:p>
            <a:r>
              <a:rPr lang="pt-BR" dirty="0" smtClean="0"/>
              <a:t>2) PROFILAXIA</a:t>
            </a:r>
          </a:p>
          <a:p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78923841"/>
              </p:ext>
            </p:extLst>
          </p:nvPr>
        </p:nvGraphicFramePr>
        <p:xfrm>
          <a:off x="185613" y="1700808"/>
          <a:ext cx="885088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05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3" y="-99392"/>
            <a:ext cx="8634859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7200" y="1973421"/>
          <a:ext cx="8229600" cy="37795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0" i="0">
                          <a:effectLst/>
                        </a:rPr>
                        <a:t>Comorbid Condition</a:t>
                      </a:r>
                      <a:endParaRPr lang="pt-BR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i="0">
                          <a:effectLst/>
                        </a:rPr>
                        <a:t>Medication</a:t>
                      </a:r>
                      <a:endParaRPr lang="pt-BR"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Hypertension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Beta blockers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Angina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Beta blockers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Stress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Beta blockers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Depression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Tricyclic antidepressants, SSRIs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Overweight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Topiramate, protriptyline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Underweight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Tricyclic antidepressants (nortriptyline, protriptyline)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Epilepsy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Valproic acid, topiramate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Mania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effectLst/>
                        </a:rPr>
                        <a:t>Valproic acid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SSRIs = selective serotonin reuptake inhibitors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97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CEFALEIA TENSIONAL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Entre 30 – 78 % da população, 16% procuram clínico e 4% especialista.</a:t>
            </a:r>
          </a:p>
          <a:p>
            <a:endParaRPr lang="pt-BR" dirty="0" smtClean="0"/>
          </a:p>
          <a:p>
            <a:r>
              <a:rPr lang="pt-BR" dirty="0" smtClean="0"/>
              <a:t>Episódica: infrequente: 1 episódio/mês; frequente: até 14 episódios/mês.</a:t>
            </a:r>
          </a:p>
          <a:p>
            <a:endParaRPr lang="pt-BR" dirty="0" smtClean="0"/>
          </a:p>
          <a:p>
            <a:r>
              <a:rPr lang="pt-BR" dirty="0" smtClean="0"/>
              <a:t>Crônica: 15 ou mais episódios/mês por 6 meses no mínimo, comumente associada a </a:t>
            </a:r>
            <a:r>
              <a:rPr lang="pt-BR" dirty="0" err="1" smtClean="0"/>
              <a:t>comorbidades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2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FISIOPATOLOGIA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está esclarecida, mas há evidencias de que há redução no liminar de dor regulado pelo sistema límbico e </a:t>
            </a:r>
            <a:r>
              <a:rPr lang="pt-BR" dirty="0" err="1" smtClean="0"/>
              <a:t>hipoexcitação</a:t>
            </a:r>
            <a:r>
              <a:rPr lang="pt-BR" dirty="0" smtClean="0"/>
              <a:t> dos neurônios do tronco cerebral –&gt; SENSIBILIZAÇÃO NOCICEPTORES MIOFACIAIS.</a:t>
            </a:r>
          </a:p>
          <a:p>
            <a:r>
              <a:rPr lang="pt-BR" dirty="0" smtClean="0"/>
              <a:t>Não há mais evidências de que contrações musculares da cabeça e do pescoço sejam a causa.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0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CLÍNICA E DIAGNÓSTICO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A. Cefaleia tem pelo menos duas das características: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Localização bilateral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Caráter em pressão/aperto (não pulsátil)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Intensidade fraca ou moderada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Não é agravada por atividades físicas rotineira (caminhar ou subir escadas)</a:t>
            </a:r>
          </a:p>
          <a:p>
            <a:pPr marL="0" indent="0">
              <a:buNone/>
            </a:pPr>
            <a:r>
              <a:rPr lang="pt-BR" dirty="0" smtClean="0"/>
              <a:t>B. Ambos os seguintes:</a:t>
            </a:r>
          </a:p>
          <a:p>
            <a:pPr marL="514350" indent="-514350">
              <a:buAutoNum type="arabicPeriod"/>
            </a:pPr>
            <a:r>
              <a:rPr lang="pt-BR" dirty="0" smtClean="0"/>
              <a:t>Ausência </a:t>
            </a:r>
            <a:r>
              <a:rPr lang="pt-BR" dirty="0" smtClean="0"/>
              <a:t>de náusea ou vômito</a:t>
            </a:r>
          </a:p>
          <a:p>
            <a:pPr marL="514350" indent="-514350">
              <a:buAutoNum type="arabicPeriod"/>
            </a:pPr>
            <a:r>
              <a:rPr lang="pt-BR" dirty="0" smtClean="0"/>
              <a:t>Fotofobia ou fonofobia</a:t>
            </a:r>
          </a:p>
          <a:p>
            <a:pPr marL="0" indent="0">
              <a:buNone/>
            </a:pPr>
            <a:r>
              <a:rPr lang="pt-BR" dirty="0" smtClean="0"/>
              <a:t>C. </a:t>
            </a:r>
            <a:r>
              <a:rPr lang="pt-BR" dirty="0" smtClean="0"/>
              <a:t> Não </a:t>
            </a:r>
            <a:r>
              <a:rPr lang="pt-BR" dirty="0" smtClean="0"/>
              <a:t>associado a outros transtornos (alterações </a:t>
            </a:r>
            <a:r>
              <a:rPr lang="pt-BR" dirty="0" err="1" smtClean="0"/>
              <a:t>têmporo</a:t>
            </a:r>
            <a:r>
              <a:rPr lang="pt-BR" dirty="0" smtClean="0"/>
              <a:t>-mandibulares</a:t>
            </a:r>
            <a:r>
              <a:rPr lang="pt-BR" dirty="0" smtClean="0"/>
              <a:t>, anatômicas e funcionais da coluna cervical,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2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TRATAMENTO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187684"/>
              </p:ext>
            </p:extLst>
          </p:nvPr>
        </p:nvGraphicFramePr>
        <p:xfrm>
          <a:off x="251520" y="16288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CEFALEIA EM SALVAS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rmAutofit/>
          </a:bodyPr>
          <a:lstStyle/>
          <a:p>
            <a:r>
              <a:rPr lang="pt-BR" dirty="0" smtClean="0"/>
              <a:t>Atinge 0,4 – 2,4 </a:t>
            </a:r>
            <a:r>
              <a:rPr lang="pt-BR" dirty="0" smtClean="0"/>
              <a:t>a </a:t>
            </a:r>
            <a:r>
              <a:rPr lang="pt-BR" dirty="0" smtClean="0"/>
              <a:t>cada mil pessoas, mais prevalente em homens 6:1</a:t>
            </a:r>
          </a:p>
          <a:p>
            <a:endParaRPr lang="pt-BR" dirty="0" smtClean="0"/>
          </a:p>
          <a:p>
            <a:r>
              <a:rPr lang="pt-BR" dirty="0" smtClean="0"/>
              <a:t>Associa-se a tabagismo, trauma craniano e história familiar.</a:t>
            </a:r>
          </a:p>
          <a:p>
            <a:endParaRPr lang="pt-BR" dirty="0"/>
          </a:p>
          <a:p>
            <a:r>
              <a:rPr lang="pt-BR" dirty="0" smtClean="0"/>
              <a:t>Podem ser desencadeadas por hipóxia, álcool e vasodilatadores.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46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501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FISIOPATOLOGIA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37404"/>
            <a:ext cx="9144000" cy="5328592"/>
          </a:xfrm>
        </p:spPr>
        <p:txBody>
          <a:bodyPr>
            <a:normAutofit/>
          </a:bodyPr>
          <a:lstStyle/>
          <a:p>
            <a:r>
              <a:rPr lang="pt-BR" dirty="0" smtClean="0"/>
              <a:t>Hipóteses sugerem que há envolvimento hipotalâmico primário, uma vez que apresenta caráter cíclico (circadiano)</a:t>
            </a:r>
          </a:p>
          <a:p>
            <a:r>
              <a:rPr lang="pt-BR" dirty="0" smtClean="0"/>
              <a:t>Exames de imagem confirmaram o envolvimento do hipotálamo </a:t>
            </a:r>
            <a:r>
              <a:rPr lang="pt-BR" dirty="0" err="1" smtClean="0"/>
              <a:t>ipsilateral</a:t>
            </a:r>
            <a:r>
              <a:rPr lang="pt-BR" dirty="0" smtClean="0"/>
              <a:t> a dor</a:t>
            </a:r>
          </a:p>
          <a:p>
            <a:r>
              <a:rPr lang="pt-BR" dirty="0" smtClean="0"/>
              <a:t>A ativação hipotalâmica poderia levar a ativação do núcleo </a:t>
            </a:r>
            <a:r>
              <a:rPr lang="pt-BR" dirty="0" err="1" smtClean="0"/>
              <a:t>supra-quiasmático</a:t>
            </a:r>
            <a:r>
              <a:rPr lang="pt-BR" dirty="0" smtClean="0"/>
              <a:t> com estímulo para envolvimento </a:t>
            </a:r>
            <a:r>
              <a:rPr lang="pt-BR" dirty="0" err="1" smtClean="0"/>
              <a:t>trigemenovascular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8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CLÍNICA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-16644" y="1124744"/>
            <a:ext cx="91440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Dor unilateral, podendo em outras crises cursar em lado diferente.</a:t>
            </a:r>
          </a:p>
          <a:p>
            <a:pPr algn="just"/>
            <a:r>
              <a:rPr lang="pt-BR" dirty="0" smtClean="0"/>
              <a:t>Em geral no terço superior da </a:t>
            </a:r>
            <a:r>
              <a:rPr lang="pt-BR" dirty="0" err="1" smtClean="0"/>
              <a:t>hemiface</a:t>
            </a:r>
            <a:r>
              <a:rPr lang="pt-BR" dirty="0" smtClean="0"/>
              <a:t> comprometida, mais precisamente na região orbitária.</a:t>
            </a:r>
          </a:p>
          <a:p>
            <a:pPr algn="just"/>
            <a:r>
              <a:rPr lang="pt-BR" dirty="0" smtClean="0"/>
              <a:t>Dor de grande intensidade, excruciante, em caráter explosivo.</a:t>
            </a:r>
          </a:p>
          <a:p>
            <a:pPr algn="just"/>
            <a:r>
              <a:rPr lang="pt-BR" dirty="0" smtClean="0"/>
              <a:t>Duração: 15-180 minutos se não tratada, com frequência de 2 episódios diários.</a:t>
            </a:r>
          </a:p>
          <a:p>
            <a:pPr algn="just"/>
            <a:r>
              <a:rPr lang="pt-BR" dirty="0" smtClean="0"/>
              <a:t>As dores podem acordar o paciente durante as crises.</a:t>
            </a:r>
          </a:p>
          <a:p>
            <a:pPr algn="just"/>
            <a:r>
              <a:rPr lang="pt-BR" dirty="0" smtClean="0"/>
              <a:t>Acompanha pelo menos um sintoma neurovegetativo </a:t>
            </a:r>
            <a:r>
              <a:rPr lang="pt-BR" dirty="0" err="1" smtClean="0"/>
              <a:t>ipsilateral</a:t>
            </a:r>
            <a:r>
              <a:rPr lang="pt-BR" dirty="0" smtClean="0"/>
              <a:t>, são eles: lacrimejamento ou hiperemia conjuntival, </a:t>
            </a:r>
            <a:r>
              <a:rPr lang="pt-BR" dirty="0" err="1" smtClean="0"/>
              <a:t>rinorréia</a:t>
            </a:r>
            <a:r>
              <a:rPr lang="pt-BR" dirty="0" smtClean="0"/>
              <a:t> ou congestão nasal, edema palpebral, sudorese frontal e </a:t>
            </a:r>
            <a:r>
              <a:rPr lang="pt-BR" dirty="0" err="1" smtClean="0"/>
              <a:t>miose</a:t>
            </a:r>
            <a:r>
              <a:rPr lang="pt-BR" dirty="0" smtClean="0"/>
              <a:t> ou ptose.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2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8426307"/>
              </p:ext>
            </p:extLst>
          </p:nvPr>
        </p:nvGraphicFramePr>
        <p:xfrm>
          <a:off x="-16644" y="1124744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5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CEFALEIAS PRIMARIAS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3058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39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580"/>
            <a:ext cx="8507288" cy="9941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CEFALEIA HEMICRANIANA PAROXISTICA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Mais prevalente em </a:t>
            </a:r>
            <a:r>
              <a:rPr lang="pt-BR" dirty="0"/>
              <a:t>mulheres. </a:t>
            </a:r>
            <a:endParaRPr lang="pt-BR" dirty="0" smtClean="0"/>
          </a:p>
          <a:p>
            <a:r>
              <a:rPr lang="pt-BR" dirty="0" smtClean="0"/>
              <a:t>A cefaleia </a:t>
            </a:r>
            <a:r>
              <a:rPr lang="pt-BR" dirty="0"/>
              <a:t>em salvas e as hemicranias paroxísticas assim como a enxaqueca, devem sua dor também à ativação do sistema </a:t>
            </a:r>
            <a:r>
              <a:rPr lang="pt-BR" dirty="0" err="1" smtClean="0"/>
              <a:t>trigêmino</a:t>
            </a:r>
            <a:r>
              <a:rPr lang="pt-BR" dirty="0" smtClean="0"/>
              <a:t>-vascular</a:t>
            </a:r>
            <a:r>
              <a:rPr lang="pt-BR" dirty="0"/>
              <a:t>, mas de uma maneira mais intensa, tanto assim que a dor é muito mais forte</a:t>
            </a:r>
            <a:r>
              <a:rPr lang="pt-BR" dirty="0" smtClean="0"/>
              <a:t>.</a:t>
            </a:r>
          </a:p>
          <a:p>
            <a:r>
              <a:rPr lang="pt-BR" dirty="0" smtClean="0"/>
              <a:t>Dor unilateral em região orbitária, muito semelhante à cefaleia em salvas quanto a intensidade da dor e aos fenômenos autonômicos.</a:t>
            </a:r>
          </a:p>
          <a:p>
            <a:r>
              <a:rPr lang="pt-BR" dirty="0" smtClean="0"/>
              <a:t>Duração de 2-30 minutos, com mais de 5 episódios/dia.</a:t>
            </a:r>
          </a:p>
          <a:p>
            <a:r>
              <a:rPr lang="pt-BR" dirty="0" smtClean="0"/>
              <a:t>Sua definição é dada quando há remissão dos sintomas com indometacina (até 200 mg VO ou Parenteral)</a:t>
            </a:r>
          </a:p>
          <a:p>
            <a:r>
              <a:rPr lang="pt-BR" dirty="0" smtClean="0"/>
              <a:t>Pode ser desencadeada pela posição da cabeça. </a:t>
            </a:r>
          </a:p>
          <a:p>
            <a:r>
              <a:rPr lang="pt-BR" dirty="0" smtClean="0"/>
              <a:t>Deve ser descartada lesões </a:t>
            </a:r>
            <a:r>
              <a:rPr lang="pt-BR" dirty="0" err="1" smtClean="0"/>
              <a:t>hipofisárias</a:t>
            </a:r>
            <a:r>
              <a:rPr lang="pt-BR" dirty="0" smtClean="0"/>
              <a:t>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263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SÍNDROME DE SUNCT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Cefaleia </a:t>
            </a:r>
            <a:r>
              <a:rPr lang="pt-BR" dirty="0" err="1" smtClean="0"/>
              <a:t>neuralgiforme</a:t>
            </a:r>
            <a:r>
              <a:rPr lang="pt-BR" dirty="0" smtClean="0"/>
              <a:t> unilateral, dor pulsátil ou em pontadas, podendo atingir múltiplas regiões encefálicas, com </a:t>
            </a:r>
            <a:r>
              <a:rPr lang="pt-BR" dirty="0"/>
              <a:t>um sintoma </a:t>
            </a:r>
            <a:r>
              <a:rPr lang="pt-BR" dirty="0" smtClean="0"/>
              <a:t>autonômico </a:t>
            </a:r>
            <a:r>
              <a:rPr lang="pt-BR" dirty="0" err="1"/>
              <a:t>ipsilateral</a:t>
            </a:r>
            <a:r>
              <a:rPr lang="pt-BR" dirty="0"/>
              <a:t> ( quando não há lacrimejamento e congestão nasal é denominada SUNA</a:t>
            </a:r>
            <a:r>
              <a:rPr lang="pt-BR" dirty="0" smtClean="0"/>
              <a:t>)</a:t>
            </a:r>
          </a:p>
          <a:p>
            <a:r>
              <a:rPr lang="pt-BR" dirty="0" smtClean="0"/>
              <a:t>Duração: 5 – 240 segundos, ocorrendo de 3 – 200 episódios/dia, devendo existir pelo menos 20 crises por dia para o diagnostico.</a:t>
            </a:r>
          </a:p>
          <a:p>
            <a:r>
              <a:rPr lang="pt-BR" dirty="0" smtClean="0"/>
              <a:t>Tratamento da crise: Lidocaína EV</a:t>
            </a:r>
          </a:p>
          <a:p>
            <a:r>
              <a:rPr lang="pt-BR" dirty="0" smtClean="0"/>
              <a:t>Tratamento profilático: é de difícil controle podendo ser usado: </a:t>
            </a:r>
            <a:r>
              <a:rPr lang="pt-BR" dirty="0" err="1" smtClean="0"/>
              <a:t>carbamazepina</a:t>
            </a:r>
            <a:r>
              <a:rPr lang="pt-BR" dirty="0" smtClean="0"/>
              <a:t>, </a:t>
            </a:r>
            <a:r>
              <a:rPr lang="pt-BR" dirty="0" smtClean="0"/>
              <a:t>indometacina</a:t>
            </a:r>
            <a:r>
              <a:rPr lang="pt-BR" dirty="0"/>
              <a:t>, lítio, </a:t>
            </a:r>
            <a:r>
              <a:rPr lang="pt-BR" dirty="0" err="1"/>
              <a:t>amitriptilina</a:t>
            </a:r>
            <a:r>
              <a:rPr lang="pt-BR" dirty="0"/>
              <a:t>, </a:t>
            </a:r>
            <a:r>
              <a:rPr lang="pt-BR" dirty="0" err="1" smtClean="0"/>
              <a:t>verapamil</a:t>
            </a:r>
            <a:r>
              <a:rPr lang="pt-BR" dirty="0" smtClean="0"/>
              <a:t>, </a:t>
            </a:r>
            <a:r>
              <a:rPr lang="pt-BR" dirty="0" err="1" smtClean="0"/>
              <a:t>valproato</a:t>
            </a:r>
            <a:r>
              <a:rPr lang="pt-BR" dirty="0" smtClean="0"/>
              <a:t> e prednisona. Alguns </a:t>
            </a:r>
            <a:r>
              <a:rPr lang="pt-BR" dirty="0"/>
              <a:t>casos melhoraram com </a:t>
            </a:r>
            <a:r>
              <a:rPr lang="pt-BR" dirty="0" smtClean="0"/>
              <a:t>a </a:t>
            </a:r>
            <a:r>
              <a:rPr lang="pt-BR" dirty="0" err="1" smtClean="0"/>
              <a:t>lamotrigina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err="1" smtClean="0"/>
              <a:t>gabapentina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Casos </a:t>
            </a:r>
            <a:r>
              <a:rPr lang="pt-BR" dirty="0"/>
              <a:t>intratáveis com </a:t>
            </a:r>
            <a:r>
              <a:rPr lang="pt-BR" dirty="0" smtClean="0"/>
              <a:t>medicamentos podem </a:t>
            </a:r>
            <a:r>
              <a:rPr lang="pt-BR" dirty="0"/>
              <a:t>requerer </a:t>
            </a:r>
            <a:r>
              <a:rPr lang="pt-BR" dirty="0" err="1"/>
              <a:t>rizotomia</a:t>
            </a:r>
            <a:r>
              <a:rPr lang="pt-BR" dirty="0"/>
              <a:t> do trigêmeo por </a:t>
            </a:r>
            <a:r>
              <a:rPr lang="pt-BR" dirty="0" err="1" smtClean="0"/>
              <a:t>radiofreqüência</a:t>
            </a:r>
            <a:r>
              <a:rPr lang="pt-BR" dirty="0" smtClean="0"/>
              <a:t> ou </a:t>
            </a:r>
            <a:r>
              <a:rPr lang="pt-BR" dirty="0"/>
              <a:t>compressão do gânglio de </a:t>
            </a:r>
            <a:r>
              <a:rPr lang="pt-BR" dirty="0" err="1"/>
              <a:t>Gasser</a:t>
            </a:r>
            <a:r>
              <a:rPr lang="pt-BR" dirty="0"/>
              <a:t> </a:t>
            </a:r>
            <a:r>
              <a:rPr lang="pt-BR" dirty="0" smtClean="0"/>
              <a:t>com </a:t>
            </a:r>
            <a:r>
              <a:rPr lang="pt-BR" dirty="0" err="1" smtClean="0"/>
              <a:t>microbalão</a:t>
            </a:r>
            <a:r>
              <a:rPr lang="pt-BR" dirty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849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" y="0"/>
            <a:ext cx="917594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MIGRÂNEA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2808312"/>
          </a:xfrm>
        </p:spPr>
        <p:txBody>
          <a:bodyPr>
            <a:normAutofit/>
          </a:bodyPr>
          <a:lstStyle/>
          <a:p>
            <a:r>
              <a:rPr lang="pt-BR" dirty="0" smtClean="0"/>
              <a:t>Consequência de disfunção </a:t>
            </a:r>
            <a:r>
              <a:rPr lang="pt-BR" dirty="0" err="1" smtClean="0"/>
              <a:t>neurovascular</a:t>
            </a:r>
            <a:r>
              <a:rPr lang="pt-BR" dirty="0" smtClean="0"/>
              <a:t> craniana devido a </a:t>
            </a:r>
            <a:r>
              <a:rPr lang="pt-BR" dirty="0" err="1" smtClean="0"/>
              <a:t>hiperexcitabilidade</a:t>
            </a:r>
            <a:r>
              <a:rPr lang="pt-BR" dirty="0" smtClean="0"/>
              <a:t> neuronal herdada.</a:t>
            </a:r>
          </a:p>
          <a:p>
            <a:r>
              <a:rPr lang="pt-BR" dirty="0" smtClean="0"/>
              <a:t>25% das mulheres e 10 % dos homens entre as idades de 20-40 anos.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284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FISIOPATOLOGIA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535375"/>
              </p:ext>
            </p:extLst>
          </p:nvPr>
        </p:nvGraphicFramePr>
        <p:xfrm>
          <a:off x="0" y="1268760"/>
          <a:ext cx="8916758" cy="5766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9"/>
          <p:cNvSpPr/>
          <p:nvPr/>
        </p:nvSpPr>
        <p:spPr>
          <a:xfrm>
            <a:off x="6732240" y="1052736"/>
            <a:ext cx="2160240" cy="122413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TENDÊNCIA FAMILIAR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058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85584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FATORES DESENCADEANTES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Estresse</a:t>
            </a:r>
          </a:p>
          <a:p>
            <a:r>
              <a:rPr lang="pt-BR" dirty="0" smtClean="0"/>
              <a:t>Tabagismo</a:t>
            </a:r>
          </a:p>
          <a:p>
            <a:r>
              <a:rPr lang="pt-BR" dirty="0" smtClean="0"/>
              <a:t>Oscilações hormonais</a:t>
            </a:r>
          </a:p>
          <a:p>
            <a:r>
              <a:rPr lang="pt-BR" dirty="0" smtClean="0"/>
              <a:t>Sono inadequado</a:t>
            </a:r>
          </a:p>
          <a:p>
            <a:r>
              <a:rPr lang="pt-BR" dirty="0" smtClean="0"/>
              <a:t>Falta de exercício físico</a:t>
            </a:r>
          </a:p>
          <a:p>
            <a:r>
              <a:rPr lang="pt-BR" dirty="0" smtClean="0"/>
              <a:t>Medicações (Vasodilatadores e ACO)</a:t>
            </a:r>
          </a:p>
          <a:p>
            <a:r>
              <a:rPr lang="pt-BR" dirty="0" smtClean="0"/>
              <a:t>Alimentos: Cafeína, alimentos contendo tiramina (Queijo) , Vinho Tinto</a:t>
            </a:r>
          </a:p>
          <a:p>
            <a:r>
              <a:rPr lang="pt-BR" dirty="0" smtClean="0"/>
              <a:t>Alimentação rápida ou jejum prolongado</a:t>
            </a:r>
          </a:p>
        </p:txBody>
      </p:sp>
    </p:spTree>
    <p:extLst>
      <p:ext uri="{BB962C8B-B14F-4D97-AF65-F5344CB8AC3E}">
        <p14:creationId xmlns:p14="http://schemas.microsoft.com/office/powerpoint/2010/main" val="6655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85584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ENXAQUECA SEM AURA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" y="1340768"/>
            <a:ext cx="906767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7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ENXAQUECA COM AURA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176464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SINTOMAS PREMONITÓRIOS: Surgem em horas ou dias antes da crise, com: anorexia, dificuldade de concentração, alteração de humor, bocejos repetidos, irritabilidade, distúrbio sistema digestório.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AURA: crises de sintomas neurológicos focais e reversíveis que se desenvolvem gradualmente no período de 5 – 20 minutos podendo durar até 60 minutos. SINTOMAS: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Visuais: POSITIVOS: luz trêmulas e manchas; NEGATIVOS: </a:t>
            </a:r>
            <a:r>
              <a:rPr lang="pt-BR" sz="2200" dirty="0" err="1" smtClean="0"/>
              <a:t>escotomas</a:t>
            </a:r>
            <a:endParaRPr lang="pt-BR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Sensitivos: POSITIVOS: formigamento; NEGATIVO: dormência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 smtClean="0"/>
              <a:t>Disfasia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0" indent="0" algn="just">
              <a:buNone/>
            </a:pPr>
            <a:endParaRPr lang="pt-BR" sz="2500" dirty="0" smtClean="0"/>
          </a:p>
          <a:p>
            <a:pPr algn="just"/>
            <a:endParaRPr lang="pt-BR" sz="2500" dirty="0"/>
          </a:p>
          <a:p>
            <a:pPr algn="just"/>
            <a:endParaRPr lang="pt-BR" sz="2500" dirty="0" smtClean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85343119"/>
              </p:ext>
            </p:extLst>
          </p:nvPr>
        </p:nvGraphicFramePr>
        <p:xfrm>
          <a:off x="395536" y="908720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5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TRATAMENTO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28" y="3307482"/>
            <a:ext cx="9141172" cy="28186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TRATAMENTO NÃO FARMACOLÓGICO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Prevenção de gatilhos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Alimentação balanceada e regulada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Sono adequado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Atividades físicas regulares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Excluir cafeína nas alimentações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Evitar uso de bebidas alcoólicas e drogas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" y="908720"/>
            <a:ext cx="9144000" cy="23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1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3" y="-99392"/>
            <a:ext cx="8634859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5613" y="1076945"/>
            <a:ext cx="863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TRATAMENTO FARMACOLÓGICO:</a:t>
            </a:r>
          </a:p>
          <a:p>
            <a:pPr marL="342900" indent="-342900">
              <a:buAutoNum type="arabicParenR"/>
            </a:pPr>
            <a:r>
              <a:rPr lang="pt-BR" dirty="0" smtClean="0"/>
              <a:t>CRISES:</a:t>
            </a:r>
          </a:p>
          <a:p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95644223"/>
              </p:ext>
            </p:extLst>
          </p:nvPr>
        </p:nvGraphicFramePr>
        <p:xfrm>
          <a:off x="185613" y="1700808"/>
          <a:ext cx="885088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78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1148</Words>
  <Application>Microsoft Office PowerPoint</Application>
  <PresentationFormat>Apresentação na tela (4:3)</PresentationFormat>
  <Paragraphs>176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Tema do Office</vt:lpstr>
      <vt:lpstr>SEMINÁRIO CEFALEIAS PRIMARIAS</vt:lpstr>
      <vt:lpstr> CEFALEIAS PRIMARIAS </vt:lpstr>
      <vt:lpstr>MIGRÂNEA</vt:lpstr>
      <vt:lpstr>FISIOPATOLOGIA</vt:lpstr>
      <vt:lpstr>FATORES DESENCADEANTES</vt:lpstr>
      <vt:lpstr>ENXAQUECA SEM AURA</vt:lpstr>
      <vt:lpstr>ENXAQUECA COM AURA</vt:lpstr>
      <vt:lpstr>TRATAMENTO</vt:lpstr>
      <vt:lpstr>Apresentação do PowerPoint</vt:lpstr>
      <vt:lpstr>Apresentação do PowerPoint</vt:lpstr>
      <vt:lpstr>Apresentação do PowerPoint</vt:lpstr>
      <vt:lpstr>CEFALEIA TENSIONAL</vt:lpstr>
      <vt:lpstr>FISIOPATOLOGIA</vt:lpstr>
      <vt:lpstr>CLÍNICA E DIAGNÓSTICO</vt:lpstr>
      <vt:lpstr>TRATAMENTO</vt:lpstr>
      <vt:lpstr>CEFALEIA EM SALVAS</vt:lpstr>
      <vt:lpstr>FISIOPATOLOGIA</vt:lpstr>
      <vt:lpstr>CLÍNICA</vt:lpstr>
      <vt:lpstr>TRATAMENTO</vt:lpstr>
      <vt:lpstr>CEFALEIA HEMICRANIANA PAROXISTICA</vt:lpstr>
      <vt:lpstr>SÍNDROME DE SUNCT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CEFALÉIAS PRIMARIAS</dc:title>
  <dc:creator>Thaila</dc:creator>
  <cp:lastModifiedBy>Cliente</cp:lastModifiedBy>
  <cp:revision>35</cp:revision>
  <dcterms:created xsi:type="dcterms:W3CDTF">2014-08-14T00:10:43Z</dcterms:created>
  <dcterms:modified xsi:type="dcterms:W3CDTF">2014-08-17T01:42:36Z</dcterms:modified>
</cp:coreProperties>
</file>